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474" r:id="rId2"/>
    <p:sldId id="475" r:id="rId3"/>
    <p:sldId id="284" r:id="rId4"/>
    <p:sldId id="304" r:id="rId5"/>
    <p:sldId id="310" r:id="rId6"/>
    <p:sldId id="264" r:id="rId7"/>
    <p:sldId id="411" r:id="rId8"/>
    <p:sldId id="313" r:id="rId9"/>
    <p:sldId id="432" r:id="rId10"/>
    <p:sldId id="458" r:id="rId11"/>
    <p:sldId id="445" r:id="rId12"/>
    <p:sldId id="402" r:id="rId13"/>
    <p:sldId id="395" r:id="rId14"/>
    <p:sldId id="322" r:id="rId15"/>
    <p:sldId id="396" r:id="rId16"/>
    <p:sldId id="448" r:id="rId17"/>
    <p:sldId id="345" r:id="rId18"/>
    <p:sldId id="451" r:id="rId19"/>
    <p:sldId id="332" r:id="rId20"/>
    <p:sldId id="437" r:id="rId21"/>
    <p:sldId id="400" r:id="rId22"/>
    <p:sldId id="449" r:id="rId23"/>
    <p:sldId id="439" r:id="rId24"/>
    <p:sldId id="453" r:id="rId25"/>
    <p:sldId id="461" r:id="rId26"/>
    <p:sldId id="412" r:id="rId27"/>
    <p:sldId id="409" r:id="rId28"/>
    <p:sldId id="420" r:id="rId29"/>
    <p:sldId id="473" r:id="rId30"/>
    <p:sldId id="354" r:id="rId31"/>
    <p:sldId id="316" r:id="rId32"/>
    <p:sldId id="463" r:id="rId33"/>
    <p:sldId id="464" r:id="rId34"/>
    <p:sldId id="434" r:id="rId35"/>
    <p:sldId id="443" r:id="rId36"/>
    <p:sldId id="384" r:id="rId37"/>
    <p:sldId id="425" r:id="rId38"/>
    <p:sldId id="426" r:id="rId39"/>
    <p:sldId id="257" r:id="rId40"/>
    <p:sldId id="369" r:id="rId41"/>
    <p:sldId id="266" r:id="rId42"/>
    <p:sldId id="436" r:id="rId43"/>
    <p:sldId id="452" r:id="rId44"/>
    <p:sldId id="469" r:id="rId45"/>
    <p:sldId id="355" r:id="rId46"/>
    <p:sldId id="427" r:id="rId47"/>
    <p:sldId id="387" r:id="rId48"/>
    <p:sldId id="278" r:id="rId49"/>
    <p:sldId id="465" r:id="rId50"/>
    <p:sldId id="382" r:id="rId51"/>
    <p:sldId id="371" r:id="rId52"/>
    <p:sldId id="459" r:id="rId53"/>
    <p:sldId id="440" r:id="rId54"/>
    <p:sldId id="430" r:id="rId55"/>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AE6"/>
    <a:srgbClr val="FF3300"/>
    <a:srgbClr val="002060"/>
    <a:srgbClr val="009900"/>
    <a:srgbClr val="3B4A1E"/>
    <a:srgbClr val="FF0066"/>
    <a:srgbClr val="2F922A"/>
    <a:srgbClr val="66FF33"/>
    <a:srgbClr val="000000"/>
    <a:srgbClr val="1E36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31" autoAdjust="0"/>
    <p:restoredTop sz="92298" autoAdjust="0"/>
  </p:normalViewPr>
  <p:slideViewPr>
    <p:cSldViewPr>
      <p:cViewPr>
        <p:scale>
          <a:sx n="80" d="100"/>
          <a:sy n="80" d="100"/>
        </p:scale>
        <p:origin x="-1301" y="-5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380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6.jpeg"/></Relationships>
</file>

<file path=ppt/diagrams/_rels/data11.xml.rels><?xml version="1.0" encoding="UTF-8" standalone="yes"?>
<Relationships xmlns="http://schemas.openxmlformats.org/package/2006/relationships"><Relationship Id="rId1" Type="http://schemas.openxmlformats.org/officeDocument/2006/relationships/image" Target="../media/image71.jpeg"/></Relationships>
</file>

<file path=ppt/diagrams/_rels/data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17.JPG"/></Relationships>
</file>

<file path=ppt/diagrams/_rels/data13.xml.rels><?xml version="1.0" encoding="UTF-8" standalone="yes"?>
<Relationships xmlns="http://schemas.openxmlformats.org/package/2006/relationships"><Relationship Id="rId1" Type="http://schemas.openxmlformats.org/officeDocument/2006/relationships/image" Target="../media/image89.jpeg"/></Relationships>
</file>

<file path=ppt/diagrams/_rels/data8.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71.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17.JPG"/></Relationships>
</file>

<file path=ppt/diagrams/_rels/drawing13.xml.rels><?xml version="1.0" encoding="UTF-8" standalone="yes"?>
<Relationships xmlns="http://schemas.openxmlformats.org/package/2006/relationships"><Relationship Id="rId1" Type="http://schemas.openxmlformats.org/officeDocument/2006/relationships/image" Target="../media/image89.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D0312C-EA86-48A1-85C7-316C8C6C9454}"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s-ES"/>
        </a:p>
      </dgm:t>
    </dgm:pt>
    <dgm:pt modelId="{B83C89E1-5A80-414D-B545-15FB2B18B7B6}">
      <dgm:prSet custT="1"/>
      <dgm:spPr/>
      <dgm:t>
        <a:bodyPr/>
        <a:lstStyle/>
        <a:p>
          <a:pPr algn="just" rtl="0"/>
          <a:r>
            <a:rPr lang="es-ES_tradnl" sz="1800" dirty="0" smtClean="0">
              <a:solidFill>
                <a:schemeClr val="tx1"/>
              </a:solidFill>
            </a:rPr>
            <a:t>Berta y Carlos han salido de fiesta. Berta ha llevado el coche, se acaba de sacar el carnet de conducir.</a:t>
          </a:r>
        </a:p>
        <a:p>
          <a:pPr algn="just" rtl="0"/>
          <a:r>
            <a:rPr lang="es-ES_tradnl" sz="1800" dirty="0" smtClean="0">
              <a:solidFill>
                <a:schemeClr val="tx1"/>
              </a:solidFill>
            </a:rPr>
            <a:t>Aunque tiene que conducir, se ha tomado unas cañas con algo de comida, dice: “</a:t>
          </a:r>
          <a:r>
            <a:rPr lang="es-ES_tradnl" sz="1800" i="1" dirty="0" smtClean="0">
              <a:solidFill>
                <a:schemeClr val="tx1"/>
              </a:solidFill>
            </a:rPr>
            <a:t>por un par de cervezas no pasa nada…, si me paran en un control, no daré positivo. Me siento bien. Yo controlo”. </a:t>
          </a:r>
        </a:p>
        <a:p>
          <a:pPr algn="just" rtl="0"/>
          <a:r>
            <a:rPr lang="es-ES_tradnl" sz="1800" dirty="0" smtClean="0">
              <a:solidFill>
                <a:schemeClr val="tx1"/>
              </a:solidFill>
            </a:rPr>
            <a:t>Piensa que a ella no le afecta el alcohol, que controla, que está acostumbrada y que puede beber como cualquier chico, además ha comido  un bocata, con lo cual el alcohol tiene menos efecto. </a:t>
          </a:r>
        </a:p>
        <a:p>
          <a:pPr algn="just" rtl="0"/>
          <a:r>
            <a:rPr lang="es-ES_tradnl" sz="1800" dirty="0" smtClean="0">
              <a:solidFill>
                <a:schemeClr val="tx1"/>
              </a:solidFill>
            </a:rPr>
            <a:t>Por su parte Carlos, como no va a conducir, se ha pasado, en poco tiempo ha bebido varias cañas y un cubata, está bastante perjudicado. Aconseja a Berta para que beba mucha agua y mastique unos granos de café o chicle, así no la pillan si les paran.</a:t>
          </a:r>
          <a:endParaRPr lang="es-ES" sz="1800" dirty="0">
            <a:solidFill>
              <a:schemeClr val="tx1"/>
            </a:solidFill>
          </a:endParaRPr>
        </a:p>
      </dgm:t>
    </dgm:pt>
    <dgm:pt modelId="{5CB66EEB-2351-4C62-B1C2-F720F00A4A16}" type="parTrans" cxnId="{0539E858-5F04-4A34-BF50-D82E0824BF3A}">
      <dgm:prSet/>
      <dgm:spPr/>
      <dgm:t>
        <a:bodyPr/>
        <a:lstStyle/>
        <a:p>
          <a:endParaRPr lang="es-ES"/>
        </a:p>
      </dgm:t>
    </dgm:pt>
    <dgm:pt modelId="{CF6661E9-CFAE-4CF7-A3DC-9353E40CD1A1}" type="sibTrans" cxnId="{0539E858-5F04-4A34-BF50-D82E0824BF3A}">
      <dgm:prSet/>
      <dgm:spPr/>
      <dgm:t>
        <a:bodyPr/>
        <a:lstStyle/>
        <a:p>
          <a:endParaRPr lang="es-ES"/>
        </a:p>
      </dgm:t>
    </dgm:pt>
    <dgm:pt modelId="{BAD91DDF-0DE0-412E-8B1F-B3D5D53CC862}" type="pres">
      <dgm:prSet presAssocID="{8DD0312C-EA86-48A1-85C7-316C8C6C9454}" presName="Name0" presStyleCnt="0">
        <dgm:presLayoutVars>
          <dgm:dir/>
          <dgm:resizeHandles val="exact"/>
        </dgm:presLayoutVars>
      </dgm:prSet>
      <dgm:spPr/>
      <dgm:t>
        <a:bodyPr/>
        <a:lstStyle/>
        <a:p>
          <a:endParaRPr lang="es-ES"/>
        </a:p>
      </dgm:t>
    </dgm:pt>
    <dgm:pt modelId="{B66509C0-DF4F-4E7B-82EB-BA733A677BC6}" type="pres">
      <dgm:prSet presAssocID="{8DD0312C-EA86-48A1-85C7-316C8C6C9454}" presName="fgShape" presStyleLbl="fgShp" presStyleIdx="0" presStyleCnt="1" custScaleX="12896" custScaleY="46408" custLinFactY="-244167" custLinFactNeighborX="25679" custLinFactNeighborY="-300000"/>
      <dgm:spPr>
        <a:solidFill>
          <a:schemeClr val="accent1"/>
        </a:solidFill>
        <a:ln>
          <a:solidFill>
            <a:schemeClr val="accent1"/>
          </a:solidFill>
        </a:ln>
      </dgm:spPr>
    </dgm:pt>
    <dgm:pt modelId="{3B9A3A7C-F1C8-40B7-9F13-A3726F5D80CE}" type="pres">
      <dgm:prSet presAssocID="{8DD0312C-EA86-48A1-85C7-316C8C6C9454}" presName="linComp" presStyleCnt="0"/>
      <dgm:spPr/>
    </dgm:pt>
    <dgm:pt modelId="{BEE34FC3-18FB-4271-B98F-7423C3298940}" type="pres">
      <dgm:prSet presAssocID="{B83C89E1-5A80-414D-B545-15FB2B18B7B6}" presName="compNode" presStyleCnt="0"/>
      <dgm:spPr/>
    </dgm:pt>
    <dgm:pt modelId="{48F013B6-0981-4163-A3C9-6C5214235B87}" type="pres">
      <dgm:prSet presAssocID="{B83C89E1-5A80-414D-B545-15FB2B18B7B6}" presName="bkgdShape" presStyleLbl="node1" presStyleIdx="0" presStyleCnt="1" custLinFactNeighborY="0"/>
      <dgm:spPr/>
      <dgm:t>
        <a:bodyPr/>
        <a:lstStyle/>
        <a:p>
          <a:endParaRPr lang="es-ES"/>
        </a:p>
      </dgm:t>
    </dgm:pt>
    <dgm:pt modelId="{DCADA731-FF5E-4E33-86EF-7CC4DBD7CC26}" type="pres">
      <dgm:prSet presAssocID="{B83C89E1-5A80-414D-B545-15FB2B18B7B6}" presName="nodeTx" presStyleLbl="node1" presStyleIdx="0" presStyleCnt="1">
        <dgm:presLayoutVars>
          <dgm:bulletEnabled val="1"/>
        </dgm:presLayoutVars>
      </dgm:prSet>
      <dgm:spPr/>
      <dgm:t>
        <a:bodyPr/>
        <a:lstStyle/>
        <a:p>
          <a:endParaRPr lang="es-ES"/>
        </a:p>
      </dgm:t>
    </dgm:pt>
    <dgm:pt modelId="{F20399FE-6806-4E28-A5EA-3CA4B1CED996}" type="pres">
      <dgm:prSet presAssocID="{B83C89E1-5A80-414D-B545-15FB2B18B7B6}" presName="invisiNode" presStyleLbl="node1" presStyleIdx="0" presStyleCnt="1"/>
      <dgm:spPr/>
    </dgm:pt>
    <dgm:pt modelId="{5D042F7A-8E3A-42F6-AE93-86C5B9254DE9}" type="pres">
      <dgm:prSet presAssocID="{B83C89E1-5A80-414D-B545-15FB2B18B7B6}" presName="imagNode" presStyleLbl="fgImgPlace1" presStyleIdx="0" presStyleCnt="1" custScaleX="92157" custScaleY="61778" custLinFactNeighborX="-78218" custLinFactNeighborY="-4355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Lst>
  <dgm:cxnLst>
    <dgm:cxn modelId="{DD72EB0B-1EEA-45CA-8192-0506C39AB2AE}" type="presOf" srcId="{8DD0312C-EA86-48A1-85C7-316C8C6C9454}" destId="{BAD91DDF-0DE0-412E-8B1F-B3D5D53CC862}" srcOrd="0" destOrd="0" presId="urn:microsoft.com/office/officeart/2005/8/layout/hList7"/>
    <dgm:cxn modelId="{0539E858-5F04-4A34-BF50-D82E0824BF3A}" srcId="{8DD0312C-EA86-48A1-85C7-316C8C6C9454}" destId="{B83C89E1-5A80-414D-B545-15FB2B18B7B6}" srcOrd="0" destOrd="0" parTransId="{5CB66EEB-2351-4C62-B1C2-F720F00A4A16}" sibTransId="{CF6661E9-CFAE-4CF7-A3DC-9353E40CD1A1}"/>
    <dgm:cxn modelId="{66F2BA71-7AD6-48A3-B65D-E1C8F4433D85}" type="presOf" srcId="{B83C89E1-5A80-414D-B545-15FB2B18B7B6}" destId="{DCADA731-FF5E-4E33-86EF-7CC4DBD7CC26}" srcOrd="1" destOrd="0" presId="urn:microsoft.com/office/officeart/2005/8/layout/hList7"/>
    <dgm:cxn modelId="{F0B6D97E-39F1-4C68-87B4-C496AEA5E2B0}" type="presOf" srcId="{B83C89E1-5A80-414D-B545-15FB2B18B7B6}" destId="{48F013B6-0981-4163-A3C9-6C5214235B87}" srcOrd="0" destOrd="0" presId="urn:microsoft.com/office/officeart/2005/8/layout/hList7"/>
    <dgm:cxn modelId="{2A1ACEC1-4A14-4389-8A7B-DCA041F666A2}" type="presParOf" srcId="{BAD91DDF-0DE0-412E-8B1F-B3D5D53CC862}" destId="{B66509C0-DF4F-4E7B-82EB-BA733A677BC6}" srcOrd="0" destOrd="0" presId="urn:microsoft.com/office/officeart/2005/8/layout/hList7"/>
    <dgm:cxn modelId="{7239A6DA-102C-4E63-9900-C398AF16A4D2}" type="presParOf" srcId="{BAD91DDF-0DE0-412E-8B1F-B3D5D53CC862}" destId="{3B9A3A7C-F1C8-40B7-9F13-A3726F5D80CE}" srcOrd="1" destOrd="0" presId="urn:microsoft.com/office/officeart/2005/8/layout/hList7"/>
    <dgm:cxn modelId="{2761DBBF-FC6E-4271-A365-FEE4FE2E8035}" type="presParOf" srcId="{3B9A3A7C-F1C8-40B7-9F13-A3726F5D80CE}" destId="{BEE34FC3-18FB-4271-B98F-7423C3298940}" srcOrd="0" destOrd="0" presId="urn:microsoft.com/office/officeart/2005/8/layout/hList7"/>
    <dgm:cxn modelId="{0F80F44F-8E7D-4B93-BB55-8A89843F4715}" type="presParOf" srcId="{BEE34FC3-18FB-4271-B98F-7423C3298940}" destId="{48F013B6-0981-4163-A3C9-6C5214235B87}" srcOrd="0" destOrd="0" presId="urn:microsoft.com/office/officeart/2005/8/layout/hList7"/>
    <dgm:cxn modelId="{DB98AE12-335E-4800-8B6E-BDA434791105}" type="presParOf" srcId="{BEE34FC3-18FB-4271-B98F-7423C3298940}" destId="{DCADA731-FF5E-4E33-86EF-7CC4DBD7CC26}" srcOrd="1" destOrd="0" presId="urn:microsoft.com/office/officeart/2005/8/layout/hList7"/>
    <dgm:cxn modelId="{981D6364-78C1-4030-9123-5297D349FD28}" type="presParOf" srcId="{BEE34FC3-18FB-4271-B98F-7423C3298940}" destId="{F20399FE-6806-4E28-A5EA-3CA4B1CED996}" srcOrd="2" destOrd="0" presId="urn:microsoft.com/office/officeart/2005/8/layout/hList7"/>
    <dgm:cxn modelId="{8D475373-117E-4F0F-BFB5-95F6F03BAB68}" type="presParOf" srcId="{BEE34FC3-18FB-4271-B98F-7423C3298940}" destId="{5D042F7A-8E3A-42F6-AE93-86C5B9254DE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7CBB0C-64D4-4EE6-95E2-A1F6A73ACCD8}" type="doc">
      <dgm:prSet loTypeId="urn:microsoft.com/office/officeart/2005/8/layout/vList5" loCatId="list" qsTypeId="urn:microsoft.com/office/officeart/2005/8/quickstyle/simple1" qsCatId="simple" csTypeId="urn:microsoft.com/office/officeart/2005/8/colors/accent3_4" csCatId="accent3" phldr="1"/>
      <dgm:spPr/>
      <dgm:t>
        <a:bodyPr/>
        <a:lstStyle/>
        <a:p>
          <a:endParaRPr lang="es-ES"/>
        </a:p>
      </dgm:t>
    </dgm:pt>
    <dgm:pt modelId="{16D6B6D0-F869-4AC0-A8F1-3FAEF7A31BB1}">
      <dgm:prSet custT="1"/>
      <dgm:spPr/>
      <dgm:t>
        <a:bodyPr/>
        <a:lstStyle/>
        <a:p>
          <a:pPr rtl="0"/>
          <a:r>
            <a:rPr lang="es-ES" sz="2800" b="1" dirty="0" smtClean="0"/>
            <a:t>Absorción</a:t>
          </a:r>
          <a:r>
            <a:rPr lang="es-ES" sz="2600" b="1" dirty="0" smtClean="0"/>
            <a:t>   </a:t>
          </a:r>
          <a:r>
            <a:rPr lang="es-ES" sz="2000" b="1" dirty="0" smtClean="0">
              <a:solidFill>
                <a:srgbClr val="FF3300"/>
              </a:solidFill>
            </a:rPr>
            <a:t>vía fumada </a:t>
          </a:r>
          <a:r>
            <a:rPr lang="es-ES" sz="2000" b="1" dirty="0" smtClean="0"/>
            <a:t>concentración máxima en sangre</a:t>
          </a:r>
          <a:endParaRPr lang="es-ES" sz="2000" dirty="0"/>
        </a:p>
      </dgm:t>
    </dgm:pt>
    <dgm:pt modelId="{D1269501-F542-4C9F-B37F-898620E3E114}" type="parTrans" cxnId="{EF10D0AF-A047-4552-85F2-4D6711DBB83B}">
      <dgm:prSet/>
      <dgm:spPr/>
      <dgm:t>
        <a:bodyPr/>
        <a:lstStyle/>
        <a:p>
          <a:endParaRPr lang="es-ES"/>
        </a:p>
      </dgm:t>
    </dgm:pt>
    <dgm:pt modelId="{22996D0D-0AF6-4FB9-99BF-884A43FDAE7D}" type="sibTrans" cxnId="{EF10D0AF-A047-4552-85F2-4D6711DBB83B}">
      <dgm:prSet/>
      <dgm:spPr/>
      <dgm:t>
        <a:bodyPr/>
        <a:lstStyle/>
        <a:p>
          <a:endParaRPr lang="es-ES"/>
        </a:p>
      </dgm:t>
    </dgm:pt>
    <dgm:pt modelId="{D33C220E-BE93-4078-9566-4D22086DBDC0}">
      <dgm:prSet custT="1"/>
      <dgm:spPr/>
      <dgm:t>
        <a:bodyPr/>
        <a:lstStyle/>
        <a:p>
          <a:pPr algn="just" rtl="0"/>
          <a:r>
            <a:rPr lang="es-ES" sz="1600" dirty="0" smtClean="0"/>
            <a:t>Tras inhalar el humo de un porro los efectos son casi inmediatos, los </a:t>
          </a:r>
          <a:r>
            <a:rPr lang="es-ES" sz="2000" b="1" dirty="0" smtClean="0">
              <a:solidFill>
                <a:srgbClr val="FF3300"/>
              </a:solidFill>
            </a:rPr>
            <a:t>efectos 20-30’ máximos se alcanza </a:t>
          </a:r>
          <a:r>
            <a:rPr lang="es-ES" sz="1600" dirty="0" smtClean="0"/>
            <a:t>después haber consumido, y duran unas dos/tres horas.</a:t>
          </a:r>
          <a:endParaRPr lang="es-ES" sz="1600" dirty="0"/>
        </a:p>
      </dgm:t>
    </dgm:pt>
    <dgm:pt modelId="{32F39C93-9504-474E-B71A-F1E5E0144B5B}" type="parTrans" cxnId="{4F4CFCF5-543C-4C93-8334-93073D67BDDA}">
      <dgm:prSet/>
      <dgm:spPr/>
      <dgm:t>
        <a:bodyPr/>
        <a:lstStyle/>
        <a:p>
          <a:endParaRPr lang="es-ES"/>
        </a:p>
      </dgm:t>
    </dgm:pt>
    <dgm:pt modelId="{5A0BE375-B42F-4693-915F-CC0318799E8F}" type="sibTrans" cxnId="{4F4CFCF5-543C-4C93-8334-93073D67BDDA}">
      <dgm:prSet/>
      <dgm:spPr/>
      <dgm:t>
        <a:bodyPr/>
        <a:lstStyle/>
        <a:p>
          <a:endParaRPr lang="es-ES"/>
        </a:p>
      </dgm:t>
    </dgm:pt>
    <dgm:pt modelId="{5DBC311C-F0C9-4812-AB6B-21E6E125A308}">
      <dgm:prSet custT="1"/>
      <dgm:spPr/>
      <dgm:t>
        <a:bodyPr/>
        <a:lstStyle/>
        <a:p>
          <a:pPr algn="just" rtl="0"/>
          <a:r>
            <a:rPr lang="es-ES" sz="1600" dirty="0" smtClean="0"/>
            <a:t>Por vía oral los efectos y la dosis máxima se retarda entre 30’ y 2 horas, depende de si se consume con estómago lleno o vacío. </a:t>
          </a:r>
          <a:endParaRPr lang="es-ES" sz="1600" dirty="0"/>
        </a:p>
      </dgm:t>
    </dgm:pt>
    <dgm:pt modelId="{F883C42F-2627-4A69-8B26-414D5711844E}" type="parTrans" cxnId="{84A142F7-96CF-42D1-988D-1412429A19E2}">
      <dgm:prSet/>
      <dgm:spPr/>
      <dgm:t>
        <a:bodyPr/>
        <a:lstStyle/>
        <a:p>
          <a:endParaRPr lang="es-ES"/>
        </a:p>
      </dgm:t>
    </dgm:pt>
    <dgm:pt modelId="{E175E66D-2DA3-4FDF-AF1A-398A2E9BE9F6}" type="sibTrans" cxnId="{84A142F7-96CF-42D1-988D-1412429A19E2}">
      <dgm:prSet/>
      <dgm:spPr/>
      <dgm:t>
        <a:bodyPr/>
        <a:lstStyle/>
        <a:p>
          <a:endParaRPr lang="es-ES"/>
        </a:p>
      </dgm:t>
    </dgm:pt>
    <dgm:pt modelId="{E45D4B8B-9319-442E-B406-348455F51406}">
      <dgm:prSet custT="1"/>
      <dgm:spPr/>
      <dgm:t>
        <a:bodyPr/>
        <a:lstStyle/>
        <a:p>
          <a:pPr rtl="0"/>
          <a:r>
            <a:rPr lang="es-ES" sz="2000" dirty="0" smtClean="0">
              <a:solidFill>
                <a:schemeClr val="tx1"/>
              </a:solidFill>
            </a:rPr>
            <a:t>Pruebas de detección en saliva detectan los consumos de </a:t>
          </a:r>
          <a:r>
            <a:rPr lang="es-ES" sz="2400" b="1" dirty="0" smtClean="0">
              <a:solidFill>
                <a:srgbClr val="FF3300"/>
              </a:solidFill>
            </a:rPr>
            <a:t>las últimas 5/6 horas. </a:t>
          </a:r>
          <a:endParaRPr lang="es-ES" sz="2400" b="1" dirty="0">
            <a:solidFill>
              <a:srgbClr val="FF3300"/>
            </a:solidFill>
          </a:endParaRPr>
        </a:p>
      </dgm:t>
    </dgm:pt>
    <dgm:pt modelId="{1198AA42-F3B3-4E9D-866D-0A1B5DF18083}" type="parTrans" cxnId="{88951354-666B-47F1-A24F-5EBF048A06B0}">
      <dgm:prSet/>
      <dgm:spPr/>
      <dgm:t>
        <a:bodyPr/>
        <a:lstStyle/>
        <a:p>
          <a:endParaRPr lang="es-ES"/>
        </a:p>
      </dgm:t>
    </dgm:pt>
    <dgm:pt modelId="{7B10AA72-5B84-414F-BFF1-4AC6A8C6B35F}" type="sibTrans" cxnId="{88951354-666B-47F1-A24F-5EBF048A06B0}">
      <dgm:prSet/>
      <dgm:spPr/>
      <dgm:t>
        <a:bodyPr/>
        <a:lstStyle/>
        <a:p>
          <a:endParaRPr lang="es-ES"/>
        </a:p>
      </dgm:t>
    </dgm:pt>
    <dgm:pt modelId="{6F475BE1-13CF-494A-8AD8-79782F91906E}">
      <dgm:prSet custT="1"/>
      <dgm:spPr/>
      <dgm:t>
        <a:bodyPr/>
        <a:lstStyle/>
        <a:p>
          <a:pPr rtl="0"/>
          <a:r>
            <a:rPr lang="es-ES" sz="2800" b="1" dirty="0" smtClean="0">
              <a:solidFill>
                <a:schemeClr val="tx1"/>
              </a:solidFill>
            </a:rPr>
            <a:t>Eliminación</a:t>
          </a:r>
          <a:r>
            <a:rPr lang="es-ES" sz="3000" b="1" dirty="0" smtClean="0">
              <a:solidFill>
                <a:schemeClr val="tx1"/>
              </a:solidFill>
            </a:rPr>
            <a:t>:</a:t>
          </a:r>
          <a:endParaRPr lang="es-ES" sz="3000" b="1" dirty="0">
            <a:solidFill>
              <a:schemeClr val="tx1"/>
            </a:solidFill>
          </a:endParaRPr>
        </a:p>
      </dgm:t>
    </dgm:pt>
    <dgm:pt modelId="{C01C01CF-BDEE-4DB6-B749-A1A28BF52D1C}" type="parTrans" cxnId="{58CE65E2-5BE9-46F6-BD8C-F91A6B4DDB01}">
      <dgm:prSet/>
      <dgm:spPr/>
      <dgm:t>
        <a:bodyPr/>
        <a:lstStyle/>
        <a:p>
          <a:endParaRPr lang="es-ES"/>
        </a:p>
      </dgm:t>
    </dgm:pt>
    <dgm:pt modelId="{56529CDA-4682-4F7E-A80E-B32DCF595555}" type="sibTrans" cxnId="{58CE65E2-5BE9-46F6-BD8C-F91A6B4DDB01}">
      <dgm:prSet/>
      <dgm:spPr/>
      <dgm:t>
        <a:bodyPr/>
        <a:lstStyle/>
        <a:p>
          <a:endParaRPr lang="es-ES"/>
        </a:p>
      </dgm:t>
    </dgm:pt>
    <dgm:pt modelId="{E8C4150A-ED85-4C4E-B592-D81E7F72F332}">
      <dgm:prSet custT="1"/>
      <dgm:spPr/>
      <dgm:t>
        <a:bodyPr/>
        <a:lstStyle/>
        <a:p>
          <a:pPr algn="just" rtl="0"/>
          <a:r>
            <a:rPr lang="es-ES" sz="1600" dirty="0" smtClean="0"/>
            <a:t>Los </a:t>
          </a:r>
          <a:r>
            <a:rPr lang="es-ES" sz="1600" dirty="0" err="1" smtClean="0"/>
            <a:t>cannabinoides</a:t>
          </a:r>
          <a:r>
            <a:rPr lang="es-ES" sz="1600" dirty="0" smtClean="0"/>
            <a:t> se acumulan tras el uso repetido y </a:t>
          </a:r>
          <a:r>
            <a:rPr lang="es-ES" sz="1600" b="1" dirty="0" smtClean="0"/>
            <a:t>permanecen en el cuerpo </a:t>
          </a:r>
          <a:r>
            <a:rPr lang="es-ES" sz="1600" dirty="0" smtClean="0"/>
            <a:t>durante periodos prolongados en el </a:t>
          </a:r>
          <a:r>
            <a:rPr lang="es-ES" sz="1600" b="1" dirty="0" smtClean="0"/>
            <a:t>tejido graso</a:t>
          </a:r>
          <a:r>
            <a:rPr lang="es-ES" sz="1600" dirty="0" smtClean="0"/>
            <a:t>. </a:t>
          </a:r>
          <a:endParaRPr lang="es-ES" sz="1600" dirty="0"/>
        </a:p>
      </dgm:t>
    </dgm:pt>
    <dgm:pt modelId="{7D6FBE61-0609-4E2D-B80B-778AB8A73DEA}" type="parTrans" cxnId="{424F5BE6-C367-4B5B-8EFA-E25820D7664A}">
      <dgm:prSet/>
      <dgm:spPr/>
      <dgm:t>
        <a:bodyPr/>
        <a:lstStyle/>
        <a:p>
          <a:endParaRPr lang="es-ES"/>
        </a:p>
      </dgm:t>
    </dgm:pt>
    <dgm:pt modelId="{1E15ABAD-0A58-414A-BF82-F0C43D076BC2}" type="sibTrans" cxnId="{424F5BE6-C367-4B5B-8EFA-E25820D7664A}">
      <dgm:prSet/>
      <dgm:spPr/>
      <dgm:t>
        <a:bodyPr/>
        <a:lstStyle/>
        <a:p>
          <a:endParaRPr lang="es-ES"/>
        </a:p>
      </dgm:t>
    </dgm:pt>
    <dgm:pt modelId="{C81FA5CA-D5C8-4A6D-8A41-AA44B347904B}">
      <dgm:prSet custT="1"/>
      <dgm:spPr/>
      <dgm:t>
        <a:bodyPr/>
        <a:lstStyle/>
        <a:p>
          <a:pPr algn="just" rtl="0"/>
          <a:r>
            <a:rPr lang="es-ES" sz="1600" dirty="0" smtClean="0"/>
            <a:t>Por lo que la eliminación dura entre una semana y un mes. Al cabo de siete días sólo se ha excretado entre un 50-70%.</a:t>
          </a:r>
          <a:endParaRPr lang="es-ES" sz="1600" dirty="0"/>
        </a:p>
      </dgm:t>
    </dgm:pt>
    <dgm:pt modelId="{47B60BC2-2EE9-4DEE-B320-BDAC8034F28F}" type="parTrans" cxnId="{AE4118B9-2253-4F0B-B561-EEF668348371}">
      <dgm:prSet/>
      <dgm:spPr/>
      <dgm:t>
        <a:bodyPr/>
        <a:lstStyle/>
        <a:p>
          <a:endParaRPr lang="es-ES"/>
        </a:p>
      </dgm:t>
    </dgm:pt>
    <dgm:pt modelId="{1DB0FD6A-E72F-467D-8977-416C36D85666}" type="sibTrans" cxnId="{AE4118B9-2253-4F0B-B561-EEF668348371}">
      <dgm:prSet/>
      <dgm:spPr/>
      <dgm:t>
        <a:bodyPr/>
        <a:lstStyle/>
        <a:p>
          <a:endParaRPr lang="es-ES"/>
        </a:p>
      </dgm:t>
    </dgm:pt>
    <dgm:pt modelId="{34764135-1E27-47E5-99A1-67511934D9CD}">
      <dgm:prSet custT="1"/>
      <dgm:spPr/>
      <dgm:t>
        <a:bodyPr/>
        <a:lstStyle/>
        <a:p>
          <a:pPr algn="just" rtl="0"/>
          <a:r>
            <a:rPr lang="es-ES" sz="1600" dirty="0" smtClean="0"/>
            <a:t>En </a:t>
          </a:r>
          <a:r>
            <a:rPr lang="es-ES" sz="1600" b="1" dirty="0" smtClean="0"/>
            <a:t>usuarios intensos</a:t>
          </a:r>
          <a:r>
            <a:rPr lang="es-ES" sz="1600" dirty="0" smtClean="0"/>
            <a:t>, hasta 6 semanas después del último uso.</a:t>
          </a:r>
          <a:endParaRPr lang="es-ES" sz="1600" dirty="0"/>
        </a:p>
      </dgm:t>
    </dgm:pt>
    <dgm:pt modelId="{C47E22DA-1B84-4F03-B079-ED7DAC024518}" type="parTrans" cxnId="{1EE33D5F-FA5A-44B7-A414-FC5D7FF5CFCE}">
      <dgm:prSet/>
      <dgm:spPr/>
      <dgm:t>
        <a:bodyPr/>
        <a:lstStyle/>
        <a:p>
          <a:endParaRPr lang="es-ES"/>
        </a:p>
      </dgm:t>
    </dgm:pt>
    <dgm:pt modelId="{91787CBE-44C0-42C6-8255-81A7886FF55E}" type="sibTrans" cxnId="{1EE33D5F-FA5A-44B7-A414-FC5D7FF5CFCE}">
      <dgm:prSet/>
      <dgm:spPr/>
      <dgm:t>
        <a:bodyPr/>
        <a:lstStyle/>
        <a:p>
          <a:endParaRPr lang="es-ES"/>
        </a:p>
      </dgm:t>
    </dgm:pt>
    <dgm:pt modelId="{850B8594-51A4-4373-B444-38E0A853945F}" type="pres">
      <dgm:prSet presAssocID="{E27CBB0C-64D4-4EE6-95E2-A1F6A73ACCD8}" presName="Name0" presStyleCnt="0">
        <dgm:presLayoutVars>
          <dgm:dir/>
          <dgm:animLvl val="lvl"/>
          <dgm:resizeHandles val="exact"/>
        </dgm:presLayoutVars>
      </dgm:prSet>
      <dgm:spPr/>
      <dgm:t>
        <a:bodyPr/>
        <a:lstStyle/>
        <a:p>
          <a:endParaRPr lang="es-ES"/>
        </a:p>
      </dgm:t>
    </dgm:pt>
    <dgm:pt modelId="{BAD8DDBF-D3A0-4E69-A0A9-5DD2004B3F61}" type="pres">
      <dgm:prSet presAssocID="{16D6B6D0-F869-4AC0-A8F1-3FAEF7A31BB1}" presName="linNode" presStyleCnt="0"/>
      <dgm:spPr/>
    </dgm:pt>
    <dgm:pt modelId="{7399B2F4-2BA1-420E-AC85-18EB824839C8}" type="pres">
      <dgm:prSet presAssocID="{16D6B6D0-F869-4AC0-A8F1-3FAEF7A31BB1}" presName="parentText" presStyleLbl="node1" presStyleIdx="0" presStyleCnt="3" custLinFactNeighborX="0" custLinFactNeighborY="-7566">
        <dgm:presLayoutVars>
          <dgm:chMax val="1"/>
          <dgm:bulletEnabled val="1"/>
        </dgm:presLayoutVars>
      </dgm:prSet>
      <dgm:spPr/>
      <dgm:t>
        <a:bodyPr/>
        <a:lstStyle/>
        <a:p>
          <a:endParaRPr lang="es-ES"/>
        </a:p>
      </dgm:t>
    </dgm:pt>
    <dgm:pt modelId="{97924199-2F47-443E-B04A-B32C805DE81E}" type="pres">
      <dgm:prSet presAssocID="{16D6B6D0-F869-4AC0-A8F1-3FAEF7A31BB1}" presName="descendantText" presStyleLbl="alignAccFollowNode1" presStyleIdx="0" presStyleCnt="2" custScaleY="115379" custLinFactNeighborX="-2329" custLinFactNeighborY="3930">
        <dgm:presLayoutVars>
          <dgm:bulletEnabled val="1"/>
        </dgm:presLayoutVars>
      </dgm:prSet>
      <dgm:spPr/>
      <dgm:t>
        <a:bodyPr/>
        <a:lstStyle/>
        <a:p>
          <a:endParaRPr lang="es-ES"/>
        </a:p>
      </dgm:t>
    </dgm:pt>
    <dgm:pt modelId="{9D93D67A-4E23-4451-AEFA-9A5A4D6AA869}" type="pres">
      <dgm:prSet presAssocID="{22996D0D-0AF6-4FB9-99BF-884A43FDAE7D}" presName="sp" presStyleCnt="0"/>
      <dgm:spPr/>
    </dgm:pt>
    <dgm:pt modelId="{0B3F8F0D-5A53-4D45-8C27-927791441727}" type="pres">
      <dgm:prSet presAssocID="{E45D4B8B-9319-442E-B406-348455F51406}" presName="linNode" presStyleCnt="0"/>
      <dgm:spPr/>
    </dgm:pt>
    <dgm:pt modelId="{329C4ABE-C26A-4ACB-B85C-19DDF8FC5C43}" type="pres">
      <dgm:prSet presAssocID="{E45D4B8B-9319-442E-B406-348455F51406}" presName="parentText" presStyleLbl="node1" presStyleIdx="1" presStyleCnt="3" custScaleX="277778" custScaleY="37786">
        <dgm:presLayoutVars>
          <dgm:chMax val="1"/>
          <dgm:bulletEnabled val="1"/>
        </dgm:presLayoutVars>
      </dgm:prSet>
      <dgm:spPr/>
      <dgm:t>
        <a:bodyPr/>
        <a:lstStyle/>
        <a:p>
          <a:endParaRPr lang="es-ES"/>
        </a:p>
      </dgm:t>
    </dgm:pt>
    <dgm:pt modelId="{7EAFA261-C94B-4A40-9236-FFD544C1874E}" type="pres">
      <dgm:prSet presAssocID="{7B10AA72-5B84-414F-BFF1-4AC6A8C6B35F}" presName="sp" presStyleCnt="0"/>
      <dgm:spPr/>
    </dgm:pt>
    <dgm:pt modelId="{9121DF21-E8C8-4431-86D3-0CEA3FA50358}" type="pres">
      <dgm:prSet presAssocID="{6F475BE1-13CF-494A-8AD8-79782F91906E}" presName="linNode" presStyleCnt="0"/>
      <dgm:spPr/>
    </dgm:pt>
    <dgm:pt modelId="{E91BB559-BCAB-48DC-88D1-445F0049565D}" type="pres">
      <dgm:prSet presAssocID="{6F475BE1-13CF-494A-8AD8-79782F91906E}" presName="parentText" presStyleLbl="node1" presStyleIdx="2" presStyleCnt="3">
        <dgm:presLayoutVars>
          <dgm:chMax val="1"/>
          <dgm:bulletEnabled val="1"/>
        </dgm:presLayoutVars>
      </dgm:prSet>
      <dgm:spPr/>
      <dgm:t>
        <a:bodyPr/>
        <a:lstStyle/>
        <a:p>
          <a:endParaRPr lang="es-ES"/>
        </a:p>
      </dgm:t>
    </dgm:pt>
    <dgm:pt modelId="{7F66A0DA-0087-47FE-BDA3-0E2E50873075}" type="pres">
      <dgm:prSet presAssocID="{6F475BE1-13CF-494A-8AD8-79782F91906E}" presName="descendantText" presStyleLbl="alignAccFollowNode1" presStyleIdx="1" presStyleCnt="2" custScaleY="124024" custLinFactNeighborX="-8392" custLinFactNeighborY="-1476">
        <dgm:presLayoutVars>
          <dgm:bulletEnabled val="1"/>
        </dgm:presLayoutVars>
      </dgm:prSet>
      <dgm:spPr/>
      <dgm:t>
        <a:bodyPr/>
        <a:lstStyle/>
        <a:p>
          <a:endParaRPr lang="es-ES"/>
        </a:p>
      </dgm:t>
    </dgm:pt>
  </dgm:ptLst>
  <dgm:cxnLst>
    <dgm:cxn modelId="{4704D750-DAA0-4708-8446-330EF55933CF}" type="presOf" srcId="{6F475BE1-13CF-494A-8AD8-79782F91906E}" destId="{E91BB559-BCAB-48DC-88D1-445F0049565D}" srcOrd="0" destOrd="0" presId="urn:microsoft.com/office/officeart/2005/8/layout/vList5"/>
    <dgm:cxn modelId="{84A142F7-96CF-42D1-988D-1412429A19E2}" srcId="{16D6B6D0-F869-4AC0-A8F1-3FAEF7A31BB1}" destId="{5DBC311C-F0C9-4812-AB6B-21E6E125A308}" srcOrd="1" destOrd="0" parTransId="{F883C42F-2627-4A69-8B26-414D5711844E}" sibTransId="{E175E66D-2DA3-4FDF-AF1A-398A2E9BE9F6}"/>
    <dgm:cxn modelId="{424F5BE6-C367-4B5B-8EFA-E25820D7664A}" srcId="{6F475BE1-13CF-494A-8AD8-79782F91906E}" destId="{E8C4150A-ED85-4C4E-B592-D81E7F72F332}" srcOrd="0" destOrd="0" parTransId="{7D6FBE61-0609-4E2D-B80B-778AB8A73DEA}" sibTransId="{1E15ABAD-0A58-414A-BF82-F0C43D076BC2}"/>
    <dgm:cxn modelId="{E515B0DB-B2BB-40BC-90E8-66B660FE294D}" type="presOf" srcId="{E8C4150A-ED85-4C4E-B592-D81E7F72F332}" destId="{7F66A0DA-0087-47FE-BDA3-0E2E50873075}" srcOrd="0" destOrd="0" presId="urn:microsoft.com/office/officeart/2005/8/layout/vList5"/>
    <dgm:cxn modelId="{0B915376-A225-4D71-B2BA-12D6826E37BC}" type="presOf" srcId="{E27CBB0C-64D4-4EE6-95E2-A1F6A73ACCD8}" destId="{850B8594-51A4-4373-B444-38E0A853945F}" srcOrd="0" destOrd="0" presId="urn:microsoft.com/office/officeart/2005/8/layout/vList5"/>
    <dgm:cxn modelId="{4F4CFCF5-543C-4C93-8334-93073D67BDDA}" srcId="{16D6B6D0-F869-4AC0-A8F1-3FAEF7A31BB1}" destId="{D33C220E-BE93-4078-9566-4D22086DBDC0}" srcOrd="0" destOrd="0" parTransId="{32F39C93-9504-474E-B71A-F1E5E0144B5B}" sibTransId="{5A0BE375-B42F-4693-915F-CC0318799E8F}"/>
    <dgm:cxn modelId="{58CE65E2-5BE9-46F6-BD8C-F91A6B4DDB01}" srcId="{E27CBB0C-64D4-4EE6-95E2-A1F6A73ACCD8}" destId="{6F475BE1-13CF-494A-8AD8-79782F91906E}" srcOrd="2" destOrd="0" parTransId="{C01C01CF-BDEE-4DB6-B749-A1A28BF52D1C}" sibTransId="{56529CDA-4682-4F7E-A80E-B32DCF595555}"/>
    <dgm:cxn modelId="{EF10D0AF-A047-4552-85F2-4D6711DBB83B}" srcId="{E27CBB0C-64D4-4EE6-95E2-A1F6A73ACCD8}" destId="{16D6B6D0-F869-4AC0-A8F1-3FAEF7A31BB1}" srcOrd="0" destOrd="0" parTransId="{D1269501-F542-4C9F-B37F-898620E3E114}" sibTransId="{22996D0D-0AF6-4FB9-99BF-884A43FDAE7D}"/>
    <dgm:cxn modelId="{E34C3E96-4C30-41F9-9802-EE3F5E978AA2}" type="presOf" srcId="{D33C220E-BE93-4078-9566-4D22086DBDC0}" destId="{97924199-2F47-443E-B04A-B32C805DE81E}" srcOrd="0" destOrd="0" presId="urn:microsoft.com/office/officeart/2005/8/layout/vList5"/>
    <dgm:cxn modelId="{88951354-666B-47F1-A24F-5EBF048A06B0}" srcId="{E27CBB0C-64D4-4EE6-95E2-A1F6A73ACCD8}" destId="{E45D4B8B-9319-442E-B406-348455F51406}" srcOrd="1" destOrd="0" parTransId="{1198AA42-F3B3-4E9D-866D-0A1B5DF18083}" sibTransId="{7B10AA72-5B84-414F-BFF1-4AC6A8C6B35F}"/>
    <dgm:cxn modelId="{694BC6ED-CFBA-47E0-9EC6-222723C4255D}" type="presOf" srcId="{16D6B6D0-F869-4AC0-A8F1-3FAEF7A31BB1}" destId="{7399B2F4-2BA1-420E-AC85-18EB824839C8}" srcOrd="0" destOrd="0" presId="urn:microsoft.com/office/officeart/2005/8/layout/vList5"/>
    <dgm:cxn modelId="{49C08096-541A-4919-A749-A4F80D16583B}" type="presOf" srcId="{34764135-1E27-47E5-99A1-67511934D9CD}" destId="{7F66A0DA-0087-47FE-BDA3-0E2E50873075}" srcOrd="0" destOrd="2" presId="urn:microsoft.com/office/officeart/2005/8/layout/vList5"/>
    <dgm:cxn modelId="{9F06D4A0-1A75-46EF-9780-A07E2890D178}" type="presOf" srcId="{5DBC311C-F0C9-4812-AB6B-21E6E125A308}" destId="{97924199-2F47-443E-B04A-B32C805DE81E}" srcOrd="0" destOrd="1" presId="urn:microsoft.com/office/officeart/2005/8/layout/vList5"/>
    <dgm:cxn modelId="{375BA25C-921D-401C-B520-FDC9A25B222C}" type="presOf" srcId="{C81FA5CA-D5C8-4A6D-8A41-AA44B347904B}" destId="{7F66A0DA-0087-47FE-BDA3-0E2E50873075}" srcOrd="0" destOrd="1" presId="urn:microsoft.com/office/officeart/2005/8/layout/vList5"/>
    <dgm:cxn modelId="{AE4118B9-2253-4F0B-B561-EEF668348371}" srcId="{6F475BE1-13CF-494A-8AD8-79782F91906E}" destId="{C81FA5CA-D5C8-4A6D-8A41-AA44B347904B}" srcOrd="1" destOrd="0" parTransId="{47B60BC2-2EE9-4DEE-B320-BDAC8034F28F}" sibTransId="{1DB0FD6A-E72F-467D-8977-416C36D85666}"/>
    <dgm:cxn modelId="{41006777-4C6F-40BB-9F70-FC3C739AB0CC}" type="presOf" srcId="{E45D4B8B-9319-442E-B406-348455F51406}" destId="{329C4ABE-C26A-4ACB-B85C-19DDF8FC5C43}" srcOrd="0" destOrd="0" presId="urn:microsoft.com/office/officeart/2005/8/layout/vList5"/>
    <dgm:cxn modelId="{1EE33D5F-FA5A-44B7-A414-FC5D7FF5CFCE}" srcId="{6F475BE1-13CF-494A-8AD8-79782F91906E}" destId="{34764135-1E27-47E5-99A1-67511934D9CD}" srcOrd="2" destOrd="0" parTransId="{C47E22DA-1B84-4F03-B079-ED7DAC024518}" sibTransId="{91787CBE-44C0-42C6-8255-81A7886FF55E}"/>
    <dgm:cxn modelId="{EE3A9B68-89F4-4866-88CC-33993C8BFDF2}" type="presParOf" srcId="{850B8594-51A4-4373-B444-38E0A853945F}" destId="{BAD8DDBF-D3A0-4E69-A0A9-5DD2004B3F61}" srcOrd="0" destOrd="0" presId="urn:microsoft.com/office/officeart/2005/8/layout/vList5"/>
    <dgm:cxn modelId="{A7029F94-4829-4DFB-915F-B703C237C385}" type="presParOf" srcId="{BAD8DDBF-D3A0-4E69-A0A9-5DD2004B3F61}" destId="{7399B2F4-2BA1-420E-AC85-18EB824839C8}" srcOrd="0" destOrd="0" presId="urn:microsoft.com/office/officeart/2005/8/layout/vList5"/>
    <dgm:cxn modelId="{575A1E8D-4303-4AC3-8C6B-02E6DAE31305}" type="presParOf" srcId="{BAD8DDBF-D3A0-4E69-A0A9-5DD2004B3F61}" destId="{97924199-2F47-443E-B04A-B32C805DE81E}" srcOrd="1" destOrd="0" presId="urn:microsoft.com/office/officeart/2005/8/layout/vList5"/>
    <dgm:cxn modelId="{0542F480-58E3-4512-9BB7-EE1ED6149C0A}" type="presParOf" srcId="{850B8594-51A4-4373-B444-38E0A853945F}" destId="{9D93D67A-4E23-4451-AEFA-9A5A4D6AA869}" srcOrd="1" destOrd="0" presId="urn:microsoft.com/office/officeart/2005/8/layout/vList5"/>
    <dgm:cxn modelId="{5066A975-E35A-4FDE-AB04-F2FBA3EADFE2}" type="presParOf" srcId="{850B8594-51A4-4373-B444-38E0A853945F}" destId="{0B3F8F0D-5A53-4D45-8C27-927791441727}" srcOrd="2" destOrd="0" presId="urn:microsoft.com/office/officeart/2005/8/layout/vList5"/>
    <dgm:cxn modelId="{9E7F4714-41BD-43E0-A768-E08C8324BA91}" type="presParOf" srcId="{0B3F8F0D-5A53-4D45-8C27-927791441727}" destId="{329C4ABE-C26A-4ACB-B85C-19DDF8FC5C43}" srcOrd="0" destOrd="0" presId="urn:microsoft.com/office/officeart/2005/8/layout/vList5"/>
    <dgm:cxn modelId="{F9DB9055-9227-4381-A0A0-9D318F691F29}" type="presParOf" srcId="{850B8594-51A4-4373-B444-38E0A853945F}" destId="{7EAFA261-C94B-4A40-9236-FFD544C1874E}" srcOrd="3" destOrd="0" presId="urn:microsoft.com/office/officeart/2005/8/layout/vList5"/>
    <dgm:cxn modelId="{A82607E3-98E6-4F60-961C-43E698C0833B}" type="presParOf" srcId="{850B8594-51A4-4373-B444-38E0A853945F}" destId="{9121DF21-E8C8-4431-86D3-0CEA3FA50358}" srcOrd="4" destOrd="0" presId="urn:microsoft.com/office/officeart/2005/8/layout/vList5"/>
    <dgm:cxn modelId="{71518069-39D5-4244-AE16-97794F0504F0}" type="presParOf" srcId="{9121DF21-E8C8-4431-86D3-0CEA3FA50358}" destId="{E91BB559-BCAB-48DC-88D1-445F0049565D}" srcOrd="0" destOrd="0" presId="urn:microsoft.com/office/officeart/2005/8/layout/vList5"/>
    <dgm:cxn modelId="{01CB7B95-42E5-4B03-86A5-BBC638E60918}" type="presParOf" srcId="{9121DF21-E8C8-4431-86D3-0CEA3FA50358}" destId="{7F66A0DA-0087-47FE-BDA3-0E2E50873075}" srcOrd="1" destOrd="0" presId="urn:microsoft.com/office/officeart/2005/8/layout/vList5"/>
  </dgm:cxnLst>
  <dgm:bg>
    <a:solidFill>
      <a:srgbClr val="92D050"/>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D987FD-4C6B-4968-AEAA-0117EA44195D}" type="doc">
      <dgm:prSet loTypeId="urn:microsoft.com/office/officeart/2005/8/layout/vList3" loCatId="list" qsTypeId="urn:microsoft.com/office/officeart/2005/8/quickstyle/simple1" qsCatId="simple" csTypeId="urn:microsoft.com/office/officeart/2005/8/colors/accent3_3" csCatId="accent3" phldr="1"/>
      <dgm:spPr/>
      <dgm:t>
        <a:bodyPr/>
        <a:lstStyle/>
        <a:p>
          <a:endParaRPr lang="es-ES"/>
        </a:p>
      </dgm:t>
    </dgm:pt>
    <dgm:pt modelId="{92DF3BEB-7138-4CCA-B9E3-DC0506286589}">
      <dgm:prSet/>
      <dgm:spPr/>
      <dgm:t>
        <a:bodyPr/>
        <a:lstStyle/>
        <a:p>
          <a:pPr rtl="0"/>
          <a:r>
            <a:rPr lang="es-ES" dirty="0" smtClean="0"/>
            <a:t>   </a:t>
          </a:r>
          <a:r>
            <a:rPr lang="es-ES" b="1" dirty="0" smtClean="0"/>
            <a:t>Cannabis  el incremento es tres veces mayor</a:t>
          </a:r>
          <a:endParaRPr lang="es-ES" b="1" dirty="0"/>
        </a:p>
      </dgm:t>
    </dgm:pt>
    <dgm:pt modelId="{81FF67C4-BB40-4923-8BC4-3A96257A04D8}" type="parTrans" cxnId="{A62DAC7B-95D4-454E-860A-00E31BB91892}">
      <dgm:prSet/>
      <dgm:spPr/>
      <dgm:t>
        <a:bodyPr/>
        <a:lstStyle/>
        <a:p>
          <a:endParaRPr lang="es-ES"/>
        </a:p>
      </dgm:t>
    </dgm:pt>
    <dgm:pt modelId="{3652E0C9-0319-4387-8A2C-88BFF58578E6}" type="sibTrans" cxnId="{A62DAC7B-95D4-454E-860A-00E31BB91892}">
      <dgm:prSet/>
      <dgm:spPr/>
      <dgm:t>
        <a:bodyPr/>
        <a:lstStyle/>
        <a:p>
          <a:endParaRPr lang="es-ES"/>
        </a:p>
      </dgm:t>
    </dgm:pt>
    <dgm:pt modelId="{38700651-7C89-4BA6-B5C2-7E032B611F6D}" type="pres">
      <dgm:prSet presAssocID="{F2D987FD-4C6B-4968-AEAA-0117EA44195D}" presName="linearFlow" presStyleCnt="0">
        <dgm:presLayoutVars>
          <dgm:dir/>
          <dgm:resizeHandles val="exact"/>
        </dgm:presLayoutVars>
      </dgm:prSet>
      <dgm:spPr/>
      <dgm:t>
        <a:bodyPr/>
        <a:lstStyle/>
        <a:p>
          <a:endParaRPr lang="es-ES"/>
        </a:p>
      </dgm:t>
    </dgm:pt>
    <dgm:pt modelId="{CF3AB984-7AC7-4BD5-9261-EC18774D6F43}" type="pres">
      <dgm:prSet presAssocID="{92DF3BEB-7138-4CCA-B9E3-DC0506286589}" presName="composite" presStyleCnt="0"/>
      <dgm:spPr/>
    </dgm:pt>
    <dgm:pt modelId="{E6D80F63-5223-4EBC-92C3-53BEBB147AEC}" type="pres">
      <dgm:prSet presAssocID="{92DF3BEB-7138-4CCA-B9E3-DC0506286589}" presName="imgShp" presStyleLbl="fgImgPlace1" presStyleIdx="0" presStyleCnt="1" custScaleX="100123" custScaleY="100098" custLinFactX="-3610" custLinFactNeighborX="-100000" custLinFactNeighborY="-4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s-ES"/>
        </a:p>
      </dgm:t>
    </dgm:pt>
    <dgm:pt modelId="{CA5CDDDE-64AA-4E50-B951-1D01665C824C}" type="pres">
      <dgm:prSet presAssocID="{92DF3BEB-7138-4CCA-B9E3-DC0506286589}" presName="txShp" presStyleLbl="node1" presStyleIdx="0" presStyleCnt="1" custScaleX="150376" custLinFactNeighborX="379" custLinFactNeighborY="-12622">
        <dgm:presLayoutVars>
          <dgm:bulletEnabled val="1"/>
        </dgm:presLayoutVars>
      </dgm:prSet>
      <dgm:spPr/>
      <dgm:t>
        <a:bodyPr/>
        <a:lstStyle/>
        <a:p>
          <a:endParaRPr lang="es-ES"/>
        </a:p>
      </dgm:t>
    </dgm:pt>
  </dgm:ptLst>
  <dgm:cxnLst>
    <dgm:cxn modelId="{EA8E9ADA-6A5B-4FB3-94EA-CD1F3F65BD6D}" type="presOf" srcId="{92DF3BEB-7138-4CCA-B9E3-DC0506286589}" destId="{CA5CDDDE-64AA-4E50-B951-1D01665C824C}" srcOrd="0" destOrd="0" presId="urn:microsoft.com/office/officeart/2005/8/layout/vList3"/>
    <dgm:cxn modelId="{A62DAC7B-95D4-454E-860A-00E31BB91892}" srcId="{F2D987FD-4C6B-4968-AEAA-0117EA44195D}" destId="{92DF3BEB-7138-4CCA-B9E3-DC0506286589}" srcOrd="0" destOrd="0" parTransId="{81FF67C4-BB40-4923-8BC4-3A96257A04D8}" sibTransId="{3652E0C9-0319-4387-8A2C-88BFF58578E6}"/>
    <dgm:cxn modelId="{0549B3E4-91EC-49F3-B113-1F2193994E6B}" type="presOf" srcId="{F2D987FD-4C6B-4968-AEAA-0117EA44195D}" destId="{38700651-7C89-4BA6-B5C2-7E032B611F6D}" srcOrd="0" destOrd="0" presId="urn:microsoft.com/office/officeart/2005/8/layout/vList3"/>
    <dgm:cxn modelId="{8C363DF2-280C-4EC7-B9F3-730C48EF94AB}" type="presParOf" srcId="{38700651-7C89-4BA6-B5C2-7E032B611F6D}" destId="{CF3AB984-7AC7-4BD5-9261-EC18774D6F43}" srcOrd="0" destOrd="0" presId="urn:microsoft.com/office/officeart/2005/8/layout/vList3"/>
    <dgm:cxn modelId="{900195A8-F3B7-4499-9BC1-80AEAEB94027}" type="presParOf" srcId="{CF3AB984-7AC7-4BD5-9261-EC18774D6F43}" destId="{E6D80F63-5223-4EBC-92C3-53BEBB147AEC}" srcOrd="0" destOrd="0" presId="urn:microsoft.com/office/officeart/2005/8/layout/vList3"/>
    <dgm:cxn modelId="{12B4CC00-2EA3-4CDF-BE7C-1EC1F8FA8C91}" type="presParOf" srcId="{CF3AB984-7AC7-4BD5-9261-EC18774D6F43}" destId="{CA5CDDDE-64AA-4E50-B951-1D01665C824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34BB0B1-97F2-4143-B2EB-B6FB03FD8615}" type="doc">
      <dgm:prSet loTypeId="urn:microsoft.com/office/officeart/2008/layout/PictureAccentList" loCatId="list" qsTypeId="urn:microsoft.com/office/officeart/2005/8/quickstyle/simple1" qsCatId="simple" csTypeId="urn:microsoft.com/office/officeart/2005/8/colors/colorful1" csCatId="colorful" phldr="1"/>
      <dgm:spPr/>
      <dgm:t>
        <a:bodyPr/>
        <a:lstStyle/>
        <a:p>
          <a:endParaRPr lang="es-ES"/>
        </a:p>
      </dgm:t>
    </dgm:pt>
    <dgm:pt modelId="{A4B07F9D-C8AB-4C84-9246-81D53EF490EF}">
      <dgm:prSet custT="1"/>
      <dgm:spPr/>
      <dgm:t>
        <a:bodyPr/>
        <a:lstStyle/>
        <a:p>
          <a:pPr rtl="0"/>
          <a:r>
            <a:rPr lang="es-ES_tradnl" sz="2000" i="1" dirty="0" smtClean="0"/>
            <a:t>Ismael y Almudena han salido el sábado por la noche a las fiestas de un pueblo vecino. Sobre las 5 de la mañana tienen que regresar a casa.</a:t>
          </a:r>
        </a:p>
        <a:p>
          <a:pPr rtl="0"/>
          <a:r>
            <a:rPr lang="es-ES_tradnl" sz="1850" i="1" dirty="0" smtClean="0">
              <a:solidFill>
                <a:schemeClr val="bg1"/>
              </a:solidFill>
            </a:rPr>
            <a:t>Ismael tiene que conducir y ha bebido 4 copas y dado varias caladas a un porro. </a:t>
          </a:r>
          <a:endParaRPr lang="es-ES" sz="1850" dirty="0">
            <a:solidFill>
              <a:schemeClr val="bg1"/>
            </a:solidFill>
          </a:endParaRPr>
        </a:p>
      </dgm:t>
    </dgm:pt>
    <dgm:pt modelId="{11C6F570-483E-43F6-BE41-0648006D173E}" type="parTrans" cxnId="{3F1DEE08-EDBC-4844-8694-D6840AA34DDA}">
      <dgm:prSet/>
      <dgm:spPr/>
      <dgm:t>
        <a:bodyPr/>
        <a:lstStyle/>
        <a:p>
          <a:endParaRPr lang="es-ES"/>
        </a:p>
      </dgm:t>
    </dgm:pt>
    <dgm:pt modelId="{EAF25628-908A-4935-9FD8-F02C9BB57A5B}" type="sibTrans" cxnId="{3F1DEE08-EDBC-4844-8694-D6840AA34DDA}">
      <dgm:prSet/>
      <dgm:spPr/>
      <dgm:t>
        <a:bodyPr/>
        <a:lstStyle/>
        <a:p>
          <a:endParaRPr lang="es-ES"/>
        </a:p>
      </dgm:t>
    </dgm:pt>
    <dgm:pt modelId="{0AFA4F4D-150D-448A-8E55-F065A8098943}">
      <dgm:prSet custT="1"/>
      <dgm:spPr/>
      <dgm:t>
        <a:bodyPr/>
        <a:lstStyle/>
        <a:p>
          <a:pPr rtl="0"/>
          <a:r>
            <a:rPr lang="es-ES_tradnl" sz="2800" i="1" dirty="0" smtClean="0">
              <a:solidFill>
                <a:schemeClr val="tx1"/>
              </a:solidFill>
            </a:rPr>
            <a:t>¿Es seguro ir con ellos en un coche? </a:t>
          </a:r>
          <a:endParaRPr lang="es-ES" sz="2800" dirty="0">
            <a:solidFill>
              <a:schemeClr val="tx1"/>
            </a:solidFill>
          </a:endParaRPr>
        </a:p>
      </dgm:t>
    </dgm:pt>
    <dgm:pt modelId="{17BCC1DC-0487-47A5-B866-624680B5B985}" type="parTrans" cxnId="{10B14EF4-2D17-4C75-96BE-92CB9E5D2B45}">
      <dgm:prSet/>
      <dgm:spPr/>
      <dgm:t>
        <a:bodyPr/>
        <a:lstStyle/>
        <a:p>
          <a:endParaRPr lang="es-ES"/>
        </a:p>
      </dgm:t>
    </dgm:pt>
    <dgm:pt modelId="{5083F413-D61B-41DD-8228-584AA7E6E64A}" type="sibTrans" cxnId="{10B14EF4-2D17-4C75-96BE-92CB9E5D2B45}">
      <dgm:prSet/>
      <dgm:spPr/>
      <dgm:t>
        <a:bodyPr/>
        <a:lstStyle/>
        <a:p>
          <a:endParaRPr lang="es-ES"/>
        </a:p>
      </dgm:t>
    </dgm:pt>
    <dgm:pt modelId="{F1415963-A6C7-4E70-A244-1585B162DCE0}">
      <dgm:prSet/>
      <dgm:spPr/>
      <dgm:t>
        <a:bodyPr/>
        <a:lstStyle/>
        <a:p>
          <a:pPr algn="ctr" rtl="0"/>
          <a:r>
            <a:rPr lang="es-ES_tradnl" i="1" dirty="0" smtClean="0">
              <a:solidFill>
                <a:schemeClr val="tx1"/>
              </a:solidFill>
            </a:rPr>
            <a:t>¿Qué se os ocurre para evitar montar en un coche donde el/la conductora ha consumido alcohol/cannabis?</a:t>
          </a:r>
          <a:endParaRPr lang="es-ES" dirty="0">
            <a:solidFill>
              <a:schemeClr val="tx1"/>
            </a:solidFill>
          </a:endParaRPr>
        </a:p>
      </dgm:t>
    </dgm:pt>
    <dgm:pt modelId="{DEE18352-A941-464E-B9B7-47ED40A36346}" type="parTrans" cxnId="{21372038-9ADA-4DE0-9B54-ADDFB734AF03}">
      <dgm:prSet/>
      <dgm:spPr/>
      <dgm:t>
        <a:bodyPr/>
        <a:lstStyle/>
        <a:p>
          <a:endParaRPr lang="es-ES"/>
        </a:p>
      </dgm:t>
    </dgm:pt>
    <dgm:pt modelId="{8EBA75BD-BFC6-4F69-B042-B9BBAC162C1C}" type="sibTrans" cxnId="{21372038-9ADA-4DE0-9B54-ADDFB734AF03}">
      <dgm:prSet/>
      <dgm:spPr/>
      <dgm:t>
        <a:bodyPr/>
        <a:lstStyle/>
        <a:p>
          <a:endParaRPr lang="es-ES"/>
        </a:p>
      </dgm:t>
    </dgm:pt>
    <dgm:pt modelId="{77BC9246-683C-4CE2-85DE-49F1C7247347}">
      <dgm:prSet/>
      <dgm:spPr/>
      <dgm:t>
        <a:bodyPr/>
        <a:lstStyle/>
        <a:p>
          <a:pPr rtl="0"/>
          <a:r>
            <a:rPr lang="es-ES_tradnl" i="1" dirty="0" smtClean="0">
              <a:solidFill>
                <a:schemeClr val="tx1"/>
              </a:solidFill>
            </a:rPr>
            <a:t>Y ¿cuándo sois </a:t>
          </a:r>
          <a:r>
            <a:rPr lang="es-ES_tradnl" i="1" dirty="0" err="1" smtClean="0">
              <a:solidFill>
                <a:schemeClr val="tx1"/>
              </a:solidFill>
            </a:rPr>
            <a:t>vosotr@s</a:t>
          </a:r>
          <a:r>
            <a:rPr lang="es-ES_tradnl" i="1" dirty="0" smtClean="0">
              <a:solidFill>
                <a:schemeClr val="tx1"/>
              </a:solidFill>
            </a:rPr>
            <a:t> quienes vais a conducir y habéis ingerido alcohol o cannabis, u otra droga? </a:t>
          </a:r>
          <a:endParaRPr lang="es-ES" dirty="0">
            <a:solidFill>
              <a:schemeClr val="tx1"/>
            </a:solidFill>
          </a:endParaRPr>
        </a:p>
      </dgm:t>
    </dgm:pt>
    <dgm:pt modelId="{E1C9945A-A1DF-4177-A86A-15D72048A924}" type="parTrans" cxnId="{BC3F7C58-5BEA-40D7-BC0D-23929A46A28C}">
      <dgm:prSet/>
      <dgm:spPr/>
      <dgm:t>
        <a:bodyPr/>
        <a:lstStyle/>
        <a:p>
          <a:endParaRPr lang="es-ES"/>
        </a:p>
      </dgm:t>
    </dgm:pt>
    <dgm:pt modelId="{7FB34A8F-F555-4F8B-9BB2-1EE70F80171E}" type="sibTrans" cxnId="{BC3F7C58-5BEA-40D7-BC0D-23929A46A28C}">
      <dgm:prSet/>
      <dgm:spPr/>
      <dgm:t>
        <a:bodyPr/>
        <a:lstStyle/>
        <a:p>
          <a:endParaRPr lang="es-ES"/>
        </a:p>
      </dgm:t>
    </dgm:pt>
    <dgm:pt modelId="{89D7E696-5033-438B-A996-CE2240653988}" type="pres">
      <dgm:prSet presAssocID="{634BB0B1-97F2-4143-B2EB-B6FB03FD8615}" presName="layout" presStyleCnt="0">
        <dgm:presLayoutVars>
          <dgm:chMax/>
          <dgm:chPref/>
          <dgm:dir/>
          <dgm:animOne val="branch"/>
          <dgm:animLvl val="lvl"/>
          <dgm:resizeHandles/>
        </dgm:presLayoutVars>
      </dgm:prSet>
      <dgm:spPr/>
      <dgm:t>
        <a:bodyPr/>
        <a:lstStyle/>
        <a:p>
          <a:endParaRPr lang="es-ES"/>
        </a:p>
      </dgm:t>
    </dgm:pt>
    <dgm:pt modelId="{26AC4A94-114D-43B8-A87D-2F77AB4FB499}" type="pres">
      <dgm:prSet presAssocID="{A4B07F9D-C8AB-4C84-9246-81D53EF490EF}" presName="root" presStyleCnt="0">
        <dgm:presLayoutVars>
          <dgm:chMax/>
          <dgm:chPref val="4"/>
        </dgm:presLayoutVars>
      </dgm:prSet>
      <dgm:spPr/>
    </dgm:pt>
    <dgm:pt modelId="{F9CF5AF9-BD51-44E5-86DA-6FEE5CE084C0}" type="pres">
      <dgm:prSet presAssocID="{A4B07F9D-C8AB-4C84-9246-81D53EF490EF}" presName="rootComposite" presStyleCnt="0">
        <dgm:presLayoutVars/>
      </dgm:prSet>
      <dgm:spPr/>
    </dgm:pt>
    <dgm:pt modelId="{C6CE2D28-D88B-4753-91D2-EF64A097AC5D}" type="pres">
      <dgm:prSet presAssocID="{A4B07F9D-C8AB-4C84-9246-81D53EF490EF}" presName="rootText" presStyleLbl="node0" presStyleIdx="0" presStyleCnt="1" custScaleX="93731" custScaleY="104765" custLinFactNeighborX="-4992" custLinFactNeighborY="4781">
        <dgm:presLayoutVars>
          <dgm:chMax/>
          <dgm:chPref val="4"/>
        </dgm:presLayoutVars>
      </dgm:prSet>
      <dgm:spPr/>
      <dgm:t>
        <a:bodyPr/>
        <a:lstStyle/>
        <a:p>
          <a:endParaRPr lang="es-ES"/>
        </a:p>
      </dgm:t>
    </dgm:pt>
    <dgm:pt modelId="{E52B5194-1C37-4A9D-BB7B-214672A64C58}" type="pres">
      <dgm:prSet presAssocID="{A4B07F9D-C8AB-4C84-9246-81D53EF490EF}" presName="childShape" presStyleCnt="0">
        <dgm:presLayoutVars>
          <dgm:chMax val="0"/>
          <dgm:chPref val="0"/>
        </dgm:presLayoutVars>
      </dgm:prSet>
      <dgm:spPr/>
    </dgm:pt>
    <dgm:pt modelId="{84349E4C-BF2C-4985-B3DE-8582BF6D4DAC}" type="pres">
      <dgm:prSet presAssocID="{0AFA4F4D-150D-448A-8E55-F065A8098943}" presName="childComposite" presStyleCnt="0">
        <dgm:presLayoutVars>
          <dgm:chMax val="0"/>
          <dgm:chPref val="0"/>
        </dgm:presLayoutVars>
      </dgm:prSet>
      <dgm:spPr/>
    </dgm:pt>
    <dgm:pt modelId="{3E2141A8-97E3-4AE1-904F-9219FDFD5AE8}" type="pres">
      <dgm:prSet presAssocID="{0AFA4F4D-150D-448A-8E55-F065A8098943}" presName="Image" presStyleLbl="node1" presStyleIdx="0" presStyleCnt="3" custLinFactY="100000" custLinFactNeighborX="336" custLinFactNeighborY="114135"/>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t>
        <a:bodyPr/>
        <a:lstStyle/>
        <a:p>
          <a:endParaRPr lang="es-ES"/>
        </a:p>
      </dgm:t>
    </dgm:pt>
    <dgm:pt modelId="{2F3642AF-6407-416A-96D8-DB776E9F06E0}" type="pres">
      <dgm:prSet presAssocID="{0AFA4F4D-150D-448A-8E55-F065A8098943}" presName="childText" presStyleLbl="lnNode1" presStyleIdx="0" presStyleCnt="3">
        <dgm:presLayoutVars>
          <dgm:chMax val="0"/>
          <dgm:chPref val="0"/>
          <dgm:bulletEnabled val="1"/>
        </dgm:presLayoutVars>
      </dgm:prSet>
      <dgm:spPr/>
      <dgm:t>
        <a:bodyPr/>
        <a:lstStyle/>
        <a:p>
          <a:endParaRPr lang="es-ES"/>
        </a:p>
      </dgm:t>
    </dgm:pt>
    <dgm:pt modelId="{42B437E1-BA98-4F04-B483-1ACB4A50990D}" type="pres">
      <dgm:prSet presAssocID="{F1415963-A6C7-4E70-A244-1585B162DCE0}" presName="childComposite" presStyleCnt="0">
        <dgm:presLayoutVars>
          <dgm:chMax val="0"/>
          <dgm:chPref val="0"/>
        </dgm:presLayoutVars>
      </dgm:prSet>
      <dgm:spPr/>
    </dgm:pt>
    <dgm:pt modelId="{9086D542-6E29-458A-8822-F458C7E41F5F}" type="pres">
      <dgm:prSet presAssocID="{F1415963-A6C7-4E70-A244-1585B162DCE0}" presName="Image" presStyleLbl="node1" presStyleIdx="1" presStyleCnt="3" custScaleX="101815"/>
      <dgm:spPr>
        <a:blipFill rotWithShape="1">
          <a:blip xmlns:r="http://schemas.openxmlformats.org/officeDocument/2006/relationships" r:embed="rId2"/>
          <a:stretch>
            <a:fillRect/>
          </a:stretch>
        </a:blipFill>
      </dgm:spPr>
      <dgm:t>
        <a:bodyPr/>
        <a:lstStyle/>
        <a:p>
          <a:endParaRPr lang="es-ES"/>
        </a:p>
      </dgm:t>
    </dgm:pt>
    <dgm:pt modelId="{835914D3-B4DF-4F40-88F4-AB70867AF57D}" type="pres">
      <dgm:prSet presAssocID="{F1415963-A6C7-4E70-A244-1585B162DCE0}" presName="childText" presStyleLbl="lnNode1" presStyleIdx="1" presStyleCnt="3">
        <dgm:presLayoutVars>
          <dgm:chMax val="0"/>
          <dgm:chPref val="0"/>
          <dgm:bulletEnabled val="1"/>
        </dgm:presLayoutVars>
      </dgm:prSet>
      <dgm:spPr/>
      <dgm:t>
        <a:bodyPr/>
        <a:lstStyle/>
        <a:p>
          <a:endParaRPr lang="es-ES"/>
        </a:p>
      </dgm:t>
    </dgm:pt>
    <dgm:pt modelId="{17CA66E5-374A-42AE-A7C4-8CBD4AF15418}" type="pres">
      <dgm:prSet presAssocID="{77BC9246-683C-4CE2-85DE-49F1C7247347}" presName="childComposite" presStyleCnt="0">
        <dgm:presLayoutVars>
          <dgm:chMax val="0"/>
          <dgm:chPref val="0"/>
        </dgm:presLayoutVars>
      </dgm:prSet>
      <dgm:spPr/>
    </dgm:pt>
    <dgm:pt modelId="{5BFBBFAA-D84B-4328-8133-022E58BCA79F}" type="pres">
      <dgm:prSet presAssocID="{77BC9246-683C-4CE2-85DE-49F1C7247347}" presName="Image" presStyleLbl="node1" presStyleIdx="2" presStyleCnt="3" custLinFactY="-100000" custLinFactNeighborX="336" custLinFactNeighborY="-127338"/>
      <dgm:spPr>
        <a:blipFill rotWithShape="1">
          <a:blip xmlns:r="http://schemas.openxmlformats.org/officeDocument/2006/relationships" r:embed="rId3"/>
          <a:stretch>
            <a:fillRect/>
          </a:stretch>
        </a:blipFill>
      </dgm:spPr>
      <dgm:t>
        <a:bodyPr/>
        <a:lstStyle/>
        <a:p>
          <a:endParaRPr lang="es-ES"/>
        </a:p>
      </dgm:t>
    </dgm:pt>
    <dgm:pt modelId="{8E19972B-8AD5-435E-A3A7-5C3CF32CE3F1}" type="pres">
      <dgm:prSet presAssocID="{77BC9246-683C-4CE2-85DE-49F1C7247347}" presName="childText" presStyleLbl="lnNode1" presStyleIdx="2" presStyleCnt="3">
        <dgm:presLayoutVars>
          <dgm:chMax val="0"/>
          <dgm:chPref val="0"/>
          <dgm:bulletEnabled val="1"/>
        </dgm:presLayoutVars>
      </dgm:prSet>
      <dgm:spPr/>
      <dgm:t>
        <a:bodyPr/>
        <a:lstStyle/>
        <a:p>
          <a:endParaRPr lang="es-ES"/>
        </a:p>
      </dgm:t>
    </dgm:pt>
  </dgm:ptLst>
  <dgm:cxnLst>
    <dgm:cxn modelId="{BC3F7C58-5BEA-40D7-BC0D-23929A46A28C}" srcId="{A4B07F9D-C8AB-4C84-9246-81D53EF490EF}" destId="{77BC9246-683C-4CE2-85DE-49F1C7247347}" srcOrd="2" destOrd="0" parTransId="{E1C9945A-A1DF-4177-A86A-15D72048A924}" sibTransId="{7FB34A8F-F555-4F8B-9BB2-1EE70F80171E}"/>
    <dgm:cxn modelId="{9A1C2D3A-6C54-45D1-A659-1EB11D5FC1E3}" type="presOf" srcId="{F1415963-A6C7-4E70-A244-1585B162DCE0}" destId="{835914D3-B4DF-4F40-88F4-AB70867AF57D}" srcOrd="0" destOrd="0" presId="urn:microsoft.com/office/officeart/2008/layout/PictureAccentList"/>
    <dgm:cxn modelId="{B17F638C-1AB1-4D13-89F1-7DBEA7E18B41}" type="presOf" srcId="{77BC9246-683C-4CE2-85DE-49F1C7247347}" destId="{8E19972B-8AD5-435E-A3A7-5C3CF32CE3F1}" srcOrd="0" destOrd="0" presId="urn:microsoft.com/office/officeart/2008/layout/PictureAccentList"/>
    <dgm:cxn modelId="{3F1DEE08-EDBC-4844-8694-D6840AA34DDA}" srcId="{634BB0B1-97F2-4143-B2EB-B6FB03FD8615}" destId="{A4B07F9D-C8AB-4C84-9246-81D53EF490EF}" srcOrd="0" destOrd="0" parTransId="{11C6F570-483E-43F6-BE41-0648006D173E}" sibTransId="{EAF25628-908A-4935-9FD8-F02C9BB57A5B}"/>
    <dgm:cxn modelId="{73B761E0-E876-4CD1-87BC-A268C75C7DE1}" type="presOf" srcId="{634BB0B1-97F2-4143-B2EB-B6FB03FD8615}" destId="{89D7E696-5033-438B-A996-CE2240653988}" srcOrd="0" destOrd="0" presId="urn:microsoft.com/office/officeart/2008/layout/PictureAccentList"/>
    <dgm:cxn modelId="{CCCD1EEF-0EA4-4271-A446-E8214B392072}" type="presOf" srcId="{0AFA4F4D-150D-448A-8E55-F065A8098943}" destId="{2F3642AF-6407-416A-96D8-DB776E9F06E0}" srcOrd="0" destOrd="0" presId="urn:microsoft.com/office/officeart/2008/layout/PictureAccentList"/>
    <dgm:cxn modelId="{2E0740C2-578F-45E0-90B7-F619A06A8E45}" type="presOf" srcId="{A4B07F9D-C8AB-4C84-9246-81D53EF490EF}" destId="{C6CE2D28-D88B-4753-91D2-EF64A097AC5D}" srcOrd="0" destOrd="0" presId="urn:microsoft.com/office/officeart/2008/layout/PictureAccentList"/>
    <dgm:cxn modelId="{21372038-9ADA-4DE0-9B54-ADDFB734AF03}" srcId="{A4B07F9D-C8AB-4C84-9246-81D53EF490EF}" destId="{F1415963-A6C7-4E70-A244-1585B162DCE0}" srcOrd="1" destOrd="0" parTransId="{DEE18352-A941-464E-B9B7-47ED40A36346}" sibTransId="{8EBA75BD-BFC6-4F69-B042-B9BBAC162C1C}"/>
    <dgm:cxn modelId="{10B14EF4-2D17-4C75-96BE-92CB9E5D2B45}" srcId="{A4B07F9D-C8AB-4C84-9246-81D53EF490EF}" destId="{0AFA4F4D-150D-448A-8E55-F065A8098943}" srcOrd="0" destOrd="0" parTransId="{17BCC1DC-0487-47A5-B866-624680B5B985}" sibTransId="{5083F413-D61B-41DD-8228-584AA7E6E64A}"/>
    <dgm:cxn modelId="{776E9DA8-0E0B-478A-AAB8-F1ED7ABF471F}" type="presParOf" srcId="{89D7E696-5033-438B-A996-CE2240653988}" destId="{26AC4A94-114D-43B8-A87D-2F77AB4FB499}" srcOrd="0" destOrd="0" presId="urn:microsoft.com/office/officeart/2008/layout/PictureAccentList"/>
    <dgm:cxn modelId="{0F317503-7FAA-43F1-BA10-C2484EA8A0BF}" type="presParOf" srcId="{26AC4A94-114D-43B8-A87D-2F77AB4FB499}" destId="{F9CF5AF9-BD51-44E5-86DA-6FEE5CE084C0}" srcOrd="0" destOrd="0" presId="urn:microsoft.com/office/officeart/2008/layout/PictureAccentList"/>
    <dgm:cxn modelId="{2EDF02C2-68CA-49EF-8231-02CCCBD4BD17}" type="presParOf" srcId="{F9CF5AF9-BD51-44E5-86DA-6FEE5CE084C0}" destId="{C6CE2D28-D88B-4753-91D2-EF64A097AC5D}" srcOrd="0" destOrd="0" presId="urn:microsoft.com/office/officeart/2008/layout/PictureAccentList"/>
    <dgm:cxn modelId="{2711CE61-ADFF-40B6-BE7A-AC52D688F31A}" type="presParOf" srcId="{26AC4A94-114D-43B8-A87D-2F77AB4FB499}" destId="{E52B5194-1C37-4A9D-BB7B-214672A64C58}" srcOrd="1" destOrd="0" presId="urn:microsoft.com/office/officeart/2008/layout/PictureAccentList"/>
    <dgm:cxn modelId="{80976DE7-3C5D-4398-B956-B0297CB22C84}" type="presParOf" srcId="{E52B5194-1C37-4A9D-BB7B-214672A64C58}" destId="{84349E4C-BF2C-4985-B3DE-8582BF6D4DAC}" srcOrd="0" destOrd="0" presId="urn:microsoft.com/office/officeart/2008/layout/PictureAccentList"/>
    <dgm:cxn modelId="{CD79790E-E5E8-49B3-808D-3FC296E8231B}" type="presParOf" srcId="{84349E4C-BF2C-4985-B3DE-8582BF6D4DAC}" destId="{3E2141A8-97E3-4AE1-904F-9219FDFD5AE8}" srcOrd="0" destOrd="0" presId="urn:microsoft.com/office/officeart/2008/layout/PictureAccentList"/>
    <dgm:cxn modelId="{31A806C6-B80E-432E-B4B4-EB6F06B62F20}" type="presParOf" srcId="{84349E4C-BF2C-4985-B3DE-8582BF6D4DAC}" destId="{2F3642AF-6407-416A-96D8-DB776E9F06E0}" srcOrd="1" destOrd="0" presId="urn:microsoft.com/office/officeart/2008/layout/PictureAccentList"/>
    <dgm:cxn modelId="{921F1430-CFBA-4000-83B4-A0A1372095D8}" type="presParOf" srcId="{E52B5194-1C37-4A9D-BB7B-214672A64C58}" destId="{42B437E1-BA98-4F04-B483-1ACB4A50990D}" srcOrd="1" destOrd="0" presId="urn:microsoft.com/office/officeart/2008/layout/PictureAccentList"/>
    <dgm:cxn modelId="{4A589F09-F3D3-4EC1-9FBE-0E1B0E7AC608}" type="presParOf" srcId="{42B437E1-BA98-4F04-B483-1ACB4A50990D}" destId="{9086D542-6E29-458A-8822-F458C7E41F5F}" srcOrd="0" destOrd="0" presId="urn:microsoft.com/office/officeart/2008/layout/PictureAccentList"/>
    <dgm:cxn modelId="{7630B5A8-492B-4139-A294-D763258B725E}" type="presParOf" srcId="{42B437E1-BA98-4F04-B483-1ACB4A50990D}" destId="{835914D3-B4DF-4F40-88F4-AB70867AF57D}" srcOrd="1" destOrd="0" presId="urn:microsoft.com/office/officeart/2008/layout/PictureAccentList"/>
    <dgm:cxn modelId="{A0AABAC6-14D4-4E96-8360-82AA8768EF4E}" type="presParOf" srcId="{E52B5194-1C37-4A9D-BB7B-214672A64C58}" destId="{17CA66E5-374A-42AE-A7C4-8CBD4AF15418}" srcOrd="2" destOrd="0" presId="urn:microsoft.com/office/officeart/2008/layout/PictureAccentList"/>
    <dgm:cxn modelId="{FB769FEF-A59D-4AB7-9E65-3B2401F7EF44}" type="presParOf" srcId="{17CA66E5-374A-42AE-A7C4-8CBD4AF15418}" destId="{5BFBBFAA-D84B-4328-8133-022E58BCA79F}" srcOrd="0" destOrd="0" presId="urn:microsoft.com/office/officeart/2008/layout/PictureAccentList"/>
    <dgm:cxn modelId="{ABC5F798-CB39-48E4-AD14-1471DAE595F3}" type="presParOf" srcId="{17CA66E5-374A-42AE-A7C4-8CBD4AF15418}" destId="{8E19972B-8AD5-435E-A3A7-5C3CF32CE3F1}"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DD0312C-EA86-48A1-85C7-316C8C6C9454}" type="doc">
      <dgm:prSet loTypeId="urn:microsoft.com/office/officeart/2005/8/layout/hList7" loCatId="process" qsTypeId="urn:microsoft.com/office/officeart/2005/8/quickstyle/simple1" qsCatId="simple" csTypeId="urn:microsoft.com/office/officeart/2005/8/colors/colorful4" csCatId="colorful" phldr="1"/>
      <dgm:spPr/>
      <dgm:t>
        <a:bodyPr/>
        <a:lstStyle/>
        <a:p>
          <a:endParaRPr lang="es-ES"/>
        </a:p>
      </dgm:t>
    </dgm:pt>
    <dgm:pt modelId="{B83C89E1-5A80-414D-B545-15FB2B18B7B6}">
      <dgm:prSet custT="1"/>
      <dgm:spPr/>
      <dgm:t>
        <a:bodyPr/>
        <a:lstStyle/>
        <a:p>
          <a:pPr algn="just" rtl="0"/>
          <a:endParaRPr lang="es-ES" altLang="es-ES" sz="1600" i="1" dirty="0" smtClean="0"/>
        </a:p>
        <a:p>
          <a:pPr algn="just" rtl="0"/>
          <a:endParaRPr lang="es-ES" altLang="es-ES" sz="600" i="1" dirty="0" smtClean="0"/>
        </a:p>
        <a:p>
          <a:pPr algn="just" rtl="0"/>
          <a:r>
            <a:rPr lang="es-ES" altLang="es-ES" sz="1600" i="1" dirty="0" smtClean="0"/>
            <a:t>María ha quedado con tres amigos para salir el vienes por la noche. Van a comprar algunas bebidas y se van al parque a beber. María ha ido en moto con su mejor amigo Mario, éste ha fumado un porro y bebido demasiado (calimocho/cachis). Está preocupada, no le apetece que la lleve a casa en la moto.</a:t>
          </a:r>
        </a:p>
        <a:p>
          <a:pPr algn="just" rtl="0"/>
          <a:endParaRPr lang="es-ES" altLang="es-ES" sz="1000" i="1" dirty="0" smtClean="0"/>
        </a:p>
        <a:p>
          <a:pPr algn="just"/>
          <a:r>
            <a:rPr lang="es-ES" altLang="es-ES" sz="1600" i="1" dirty="0" smtClean="0"/>
            <a:t>Mario insiste en que se monte, que el controla, que además si les paran, la multa no sería para ella, que se encuentra bien, que ya lo ha hecho más veces y nunca le ha pasado nada, sigue insistiendo y diciéndole que cómo va a volver él solo, que ya la vale, que vaya amiga, que es una rajada.</a:t>
          </a:r>
        </a:p>
        <a:p>
          <a:pPr algn="just"/>
          <a:endParaRPr lang="es-ES" altLang="es-ES" sz="1000" i="1" dirty="0" smtClean="0"/>
        </a:p>
        <a:p>
          <a:pPr algn="just"/>
          <a:r>
            <a:rPr lang="es-ES" altLang="es-ES" sz="1600" i="1" dirty="0" smtClean="0"/>
            <a:t>Mario no hace caso de los  consejos de María y ella pese a conocer el riesgo que corren ha estado poco asertiva y se ha dejado llevar por la situación. Tienen un pequeño accidente.</a:t>
          </a:r>
          <a:endParaRPr lang="es-ES" sz="1600" i="1" dirty="0" smtClean="0"/>
        </a:p>
      </dgm:t>
    </dgm:pt>
    <dgm:pt modelId="{5CB66EEB-2351-4C62-B1C2-F720F00A4A16}" type="parTrans" cxnId="{0539E858-5F04-4A34-BF50-D82E0824BF3A}">
      <dgm:prSet/>
      <dgm:spPr/>
      <dgm:t>
        <a:bodyPr/>
        <a:lstStyle/>
        <a:p>
          <a:endParaRPr lang="es-ES"/>
        </a:p>
      </dgm:t>
    </dgm:pt>
    <dgm:pt modelId="{CF6661E9-CFAE-4CF7-A3DC-9353E40CD1A1}" type="sibTrans" cxnId="{0539E858-5F04-4A34-BF50-D82E0824BF3A}">
      <dgm:prSet/>
      <dgm:spPr/>
      <dgm:t>
        <a:bodyPr/>
        <a:lstStyle/>
        <a:p>
          <a:endParaRPr lang="es-ES"/>
        </a:p>
      </dgm:t>
    </dgm:pt>
    <dgm:pt modelId="{BAD91DDF-0DE0-412E-8B1F-B3D5D53CC862}" type="pres">
      <dgm:prSet presAssocID="{8DD0312C-EA86-48A1-85C7-316C8C6C9454}" presName="Name0" presStyleCnt="0">
        <dgm:presLayoutVars>
          <dgm:dir/>
          <dgm:resizeHandles val="exact"/>
        </dgm:presLayoutVars>
      </dgm:prSet>
      <dgm:spPr/>
      <dgm:t>
        <a:bodyPr/>
        <a:lstStyle/>
        <a:p>
          <a:endParaRPr lang="es-ES"/>
        </a:p>
      </dgm:t>
    </dgm:pt>
    <dgm:pt modelId="{B66509C0-DF4F-4E7B-82EB-BA733A677BC6}" type="pres">
      <dgm:prSet presAssocID="{8DD0312C-EA86-48A1-85C7-316C8C6C9454}" presName="fgShape" presStyleLbl="fgShp" presStyleIdx="0" presStyleCnt="1" custScaleX="12896" custScaleY="46408" custLinFactY="-203498" custLinFactNeighborX="7284" custLinFactNeighborY="-300000"/>
      <dgm:spPr>
        <a:solidFill>
          <a:schemeClr val="accent4"/>
        </a:solidFill>
        <a:ln>
          <a:solidFill>
            <a:schemeClr val="accent4"/>
          </a:solidFill>
        </a:ln>
      </dgm:spPr>
    </dgm:pt>
    <dgm:pt modelId="{3B9A3A7C-F1C8-40B7-9F13-A3726F5D80CE}" type="pres">
      <dgm:prSet presAssocID="{8DD0312C-EA86-48A1-85C7-316C8C6C9454}" presName="linComp" presStyleCnt="0"/>
      <dgm:spPr/>
    </dgm:pt>
    <dgm:pt modelId="{BEE34FC3-18FB-4271-B98F-7423C3298940}" type="pres">
      <dgm:prSet presAssocID="{B83C89E1-5A80-414D-B545-15FB2B18B7B6}" presName="compNode" presStyleCnt="0"/>
      <dgm:spPr/>
    </dgm:pt>
    <dgm:pt modelId="{48F013B6-0981-4163-A3C9-6C5214235B87}" type="pres">
      <dgm:prSet presAssocID="{B83C89E1-5A80-414D-B545-15FB2B18B7B6}" presName="bkgdShape" presStyleLbl="node1" presStyleIdx="0" presStyleCnt="1" custLinFactNeighborX="-3835" custLinFactNeighborY="-524"/>
      <dgm:spPr/>
      <dgm:t>
        <a:bodyPr/>
        <a:lstStyle/>
        <a:p>
          <a:endParaRPr lang="es-ES"/>
        </a:p>
      </dgm:t>
    </dgm:pt>
    <dgm:pt modelId="{DCADA731-FF5E-4E33-86EF-7CC4DBD7CC26}" type="pres">
      <dgm:prSet presAssocID="{B83C89E1-5A80-414D-B545-15FB2B18B7B6}" presName="nodeTx" presStyleLbl="node1" presStyleIdx="0" presStyleCnt="1">
        <dgm:presLayoutVars>
          <dgm:bulletEnabled val="1"/>
        </dgm:presLayoutVars>
      </dgm:prSet>
      <dgm:spPr/>
      <dgm:t>
        <a:bodyPr/>
        <a:lstStyle/>
        <a:p>
          <a:endParaRPr lang="es-ES"/>
        </a:p>
      </dgm:t>
    </dgm:pt>
    <dgm:pt modelId="{F20399FE-6806-4E28-A5EA-3CA4B1CED996}" type="pres">
      <dgm:prSet presAssocID="{B83C89E1-5A80-414D-B545-15FB2B18B7B6}" presName="invisiNode" presStyleLbl="node1" presStyleIdx="0" presStyleCnt="1"/>
      <dgm:spPr/>
    </dgm:pt>
    <dgm:pt modelId="{5D042F7A-8E3A-42F6-AE93-86C5B9254DE9}" type="pres">
      <dgm:prSet presAssocID="{B83C89E1-5A80-414D-B545-15FB2B18B7B6}" presName="imagNode" presStyleLbl="fgImgPlace1" presStyleIdx="0" presStyleCnt="1" custScaleX="100000" custScaleY="85345" custLinFactNeighborX="-83731" custLinFactNeighborY="-3768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pt>
  </dgm:ptLst>
  <dgm:cxnLst>
    <dgm:cxn modelId="{B95C81F2-0150-480C-A53C-0F897B18CFC1}" type="presOf" srcId="{B83C89E1-5A80-414D-B545-15FB2B18B7B6}" destId="{DCADA731-FF5E-4E33-86EF-7CC4DBD7CC26}" srcOrd="1" destOrd="0" presId="urn:microsoft.com/office/officeart/2005/8/layout/hList7"/>
    <dgm:cxn modelId="{0539E858-5F04-4A34-BF50-D82E0824BF3A}" srcId="{8DD0312C-EA86-48A1-85C7-316C8C6C9454}" destId="{B83C89E1-5A80-414D-B545-15FB2B18B7B6}" srcOrd="0" destOrd="0" parTransId="{5CB66EEB-2351-4C62-B1C2-F720F00A4A16}" sibTransId="{CF6661E9-CFAE-4CF7-A3DC-9353E40CD1A1}"/>
    <dgm:cxn modelId="{EB4BD90A-6804-4EB8-B4D9-DDB1637581AB}" type="presOf" srcId="{B83C89E1-5A80-414D-B545-15FB2B18B7B6}" destId="{48F013B6-0981-4163-A3C9-6C5214235B87}" srcOrd="0" destOrd="0" presId="urn:microsoft.com/office/officeart/2005/8/layout/hList7"/>
    <dgm:cxn modelId="{25BC2A2B-2961-4CFB-93E0-2CE199F69739}" type="presOf" srcId="{8DD0312C-EA86-48A1-85C7-316C8C6C9454}" destId="{BAD91DDF-0DE0-412E-8B1F-B3D5D53CC862}" srcOrd="0" destOrd="0" presId="urn:microsoft.com/office/officeart/2005/8/layout/hList7"/>
    <dgm:cxn modelId="{24C33897-ACFD-4120-ADC5-9001CFF7E3A9}" type="presParOf" srcId="{BAD91DDF-0DE0-412E-8B1F-B3D5D53CC862}" destId="{B66509C0-DF4F-4E7B-82EB-BA733A677BC6}" srcOrd="0" destOrd="0" presId="urn:microsoft.com/office/officeart/2005/8/layout/hList7"/>
    <dgm:cxn modelId="{BD7ABED0-9FC6-4646-939A-9E752AB2E685}" type="presParOf" srcId="{BAD91DDF-0DE0-412E-8B1F-B3D5D53CC862}" destId="{3B9A3A7C-F1C8-40B7-9F13-A3726F5D80CE}" srcOrd="1" destOrd="0" presId="urn:microsoft.com/office/officeart/2005/8/layout/hList7"/>
    <dgm:cxn modelId="{A114DECC-0F33-45A6-917A-32018ADA68CC}" type="presParOf" srcId="{3B9A3A7C-F1C8-40B7-9F13-A3726F5D80CE}" destId="{BEE34FC3-18FB-4271-B98F-7423C3298940}" srcOrd="0" destOrd="0" presId="urn:microsoft.com/office/officeart/2005/8/layout/hList7"/>
    <dgm:cxn modelId="{EE0806B2-43D7-4D11-B26D-3CA669872B2E}" type="presParOf" srcId="{BEE34FC3-18FB-4271-B98F-7423C3298940}" destId="{48F013B6-0981-4163-A3C9-6C5214235B87}" srcOrd="0" destOrd="0" presId="urn:microsoft.com/office/officeart/2005/8/layout/hList7"/>
    <dgm:cxn modelId="{F097C9A7-70D1-43FF-AB53-0C25FDCB4B57}" type="presParOf" srcId="{BEE34FC3-18FB-4271-B98F-7423C3298940}" destId="{DCADA731-FF5E-4E33-86EF-7CC4DBD7CC26}" srcOrd="1" destOrd="0" presId="urn:microsoft.com/office/officeart/2005/8/layout/hList7"/>
    <dgm:cxn modelId="{D600A45B-B8C8-45DD-807C-22B7BC5062A9}" type="presParOf" srcId="{BEE34FC3-18FB-4271-B98F-7423C3298940}" destId="{F20399FE-6806-4E28-A5EA-3CA4B1CED996}" srcOrd="2" destOrd="0" presId="urn:microsoft.com/office/officeart/2005/8/layout/hList7"/>
    <dgm:cxn modelId="{A8C5955B-A1D6-410C-B325-3C12AB7EBBC0}" type="presParOf" srcId="{BEE34FC3-18FB-4271-B98F-7423C3298940}" destId="{5D042F7A-8E3A-42F6-AE93-86C5B9254DE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0DEA83C-F8C6-406C-81AF-6BF4717C10C2}" type="doc">
      <dgm:prSet loTypeId="urn:microsoft.com/office/officeart/2008/layout/LinedList" loCatId="list" qsTypeId="urn:microsoft.com/office/officeart/2005/8/quickstyle/simple1" qsCatId="simple" csTypeId="urn:microsoft.com/office/officeart/2005/8/colors/accent4_1" csCatId="accent4" phldr="1"/>
      <dgm:spPr/>
      <dgm:t>
        <a:bodyPr/>
        <a:lstStyle/>
        <a:p>
          <a:endParaRPr lang="es-ES"/>
        </a:p>
      </dgm:t>
    </dgm:pt>
    <dgm:pt modelId="{1771F278-CDA4-4005-AAED-6F746E219821}">
      <dgm:prSet/>
      <dgm:spPr/>
      <dgm:t>
        <a:bodyPr/>
        <a:lstStyle/>
        <a:p>
          <a:pPr rtl="0"/>
          <a:r>
            <a:rPr lang="es-ES" altLang="es-ES" b="1" dirty="0" smtClean="0"/>
            <a:t>¿Qué otras forma de presión conocéis que podría haber utilizado Mario, para convencer a María de que hiciera lo que él quería?</a:t>
          </a:r>
          <a:endParaRPr lang="es-ES" b="1" dirty="0"/>
        </a:p>
      </dgm:t>
    </dgm:pt>
    <dgm:pt modelId="{AC836E02-2FA3-4A6B-A120-71F359D622AC}" type="parTrans" cxnId="{5DE94F6A-338C-4752-99F8-E998660B3ECA}">
      <dgm:prSet/>
      <dgm:spPr/>
      <dgm:t>
        <a:bodyPr/>
        <a:lstStyle/>
        <a:p>
          <a:endParaRPr lang="es-ES" b="1"/>
        </a:p>
      </dgm:t>
    </dgm:pt>
    <dgm:pt modelId="{80EAD1C1-3A80-4D8F-A222-57201514A67E}" type="sibTrans" cxnId="{5DE94F6A-338C-4752-99F8-E998660B3ECA}">
      <dgm:prSet/>
      <dgm:spPr/>
      <dgm:t>
        <a:bodyPr/>
        <a:lstStyle/>
        <a:p>
          <a:endParaRPr lang="es-ES" b="1"/>
        </a:p>
      </dgm:t>
    </dgm:pt>
    <dgm:pt modelId="{EEAA8766-096E-4E1B-82B7-721932B14BDA}">
      <dgm:prSet/>
      <dgm:spPr/>
      <dgm:t>
        <a:bodyPr/>
        <a:lstStyle/>
        <a:p>
          <a:r>
            <a:rPr lang="es-ES" altLang="es-ES" b="1" dirty="0" smtClean="0"/>
            <a:t>¿Vosotros haríais algo o le dejarías conducir?, </a:t>
          </a:r>
          <a:r>
            <a:rPr lang="es-ES" altLang="es-ES" b="0" dirty="0" smtClean="0"/>
            <a:t>al fin y al cabo el riesgo siempre está ahí y él conduce bie</a:t>
          </a:r>
          <a:r>
            <a:rPr lang="es-ES" altLang="es-ES" b="1" dirty="0" smtClean="0"/>
            <a:t>n.</a:t>
          </a:r>
          <a:endParaRPr lang="es-ES" altLang="es-ES" b="1" dirty="0"/>
        </a:p>
      </dgm:t>
    </dgm:pt>
    <dgm:pt modelId="{65A38C7E-8FDE-4B15-9996-09B557028785}" type="parTrans" cxnId="{5B8CBA06-34A6-4FB2-95C0-D75EB85FFF12}">
      <dgm:prSet/>
      <dgm:spPr/>
      <dgm:t>
        <a:bodyPr/>
        <a:lstStyle/>
        <a:p>
          <a:endParaRPr lang="es-ES" b="1"/>
        </a:p>
      </dgm:t>
    </dgm:pt>
    <dgm:pt modelId="{831EEA3D-5255-461F-905C-C5D4EFDC132D}" type="sibTrans" cxnId="{5B8CBA06-34A6-4FB2-95C0-D75EB85FFF12}">
      <dgm:prSet/>
      <dgm:spPr/>
      <dgm:t>
        <a:bodyPr/>
        <a:lstStyle/>
        <a:p>
          <a:endParaRPr lang="es-ES" b="1"/>
        </a:p>
      </dgm:t>
    </dgm:pt>
    <dgm:pt modelId="{F9DC2954-3802-4FDB-8580-7212ABAD3E16}">
      <dgm:prSet/>
      <dgm:spPr/>
      <dgm:t>
        <a:bodyPr/>
        <a:lstStyle/>
        <a:p>
          <a:r>
            <a:rPr lang="es-ES" altLang="es-ES" b="1" dirty="0" smtClean="0"/>
            <a:t>¿Cómo tratarías de disuadirle de que no está en condiciones de conducir? ¿Que alternativas tendríais?, ¿qué harías, qué le diríais?.</a:t>
          </a:r>
          <a:endParaRPr lang="es-ES" altLang="es-ES" b="1" dirty="0"/>
        </a:p>
      </dgm:t>
    </dgm:pt>
    <dgm:pt modelId="{93CA219D-50A7-48AC-AF3C-416C613F170C}" type="parTrans" cxnId="{BD140D47-8E87-46A8-8332-F87AF25199A8}">
      <dgm:prSet/>
      <dgm:spPr/>
      <dgm:t>
        <a:bodyPr/>
        <a:lstStyle/>
        <a:p>
          <a:endParaRPr lang="es-ES" b="1"/>
        </a:p>
      </dgm:t>
    </dgm:pt>
    <dgm:pt modelId="{38DB7E80-6F22-4BE2-A045-8CE6CDC32031}" type="sibTrans" cxnId="{BD140D47-8E87-46A8-8332-F87AF25199A8}">
      <dgm:prSet/>
      <dgm:spPr/>
      <dgm:t>
        <a:bodyPr/>
        <a:lstStyle/>
        <a:p>
          <a:endParaRPr lang="es-ES" b="1"/>
        </a:p>
      </dgm:t>
    </dgm:pt>
    <dgm:pt modelId="{B339D42B-7164-45B1-A018-5C308A2F12C2}">
      <dgm:prSet/>
      <dgm:spPr/>
      <dgm:t>
        <a:bodyPr/>
        <a:lstStyle/>
        <a:p>
          <a:r>
            <a:rPr lang="es-ES" altLang="es-ES" b="1" dirty="0" smtClean="0"/>
            <a:t>Como acompañantes y ante la presión para subir con él en el coche, ¿qué alternativas tendríais, qué le dirías, qué haríais?</a:t>
          </a:r>
          <a:endParaRPr lang="es-ES" altLang="es-ES" b="1" dirty="0"/>
        </a:p>
      </dgm:t>
    </dgm:pt>
    <dgm:pt modelId="{629E848F-858C-4D8E-AC3B-78C6F5AB1AE7}" type="parTrans" cxnId="{B87739AE-4199-46A0-A59C-9C7454D350DC}">
      <dgm:prSet/>
      <dgm:spPr/>
      <dgm:t>
        <a:bodyPr/>
        <a:lstStyle/>
        <a:p>
          <a:endParaRPr lang="es-ES" b="1"/>
        </a:p>
      </dgm:t>
    </dgm:pt>
    <dgm:pt modelId="{DB8CAAB7-275E-43E5-A8E4-A7532D75B7AD}" type="sibTrans" cxnId="{B87739AE-4199-46A0-A59C-9C7454D350DC}">
      <dgm:prSet/>
      <dgm:spPr/>
      <dgm:t>
        <a:bodyPr/>
        <a:lstStyle/>
        <a:p>
          <a:endParaRPr lang="es-ES" b="1"/>
        </a:p>
      </dgm:t>
    </dgm:pt>
    <dgm:pt modelId="{9C9F8B48-29A2-45E4-B1F9-E8DAF943CE9C}" type="pres">
      <dgm:prSet presAssocID="{C0DEA83C-F8C6-406C-81AF-6BF4717C10C2}" presName="vert0" presStyleCnt="0">
        <dgm:presLayoutVars>
          <dgm:dir/>
          <dgm:animOne val="branch"/>
          <dgm:animLvl val="lvl"/>
        </dgm:presLayoutVars>
      </dgm:prSet>
      <dgm:spPr/>
      <dgm:t>
        <a:bodyPr/>
        <a:lstStyle/>
        <a:p>
          <a:endParaRPr lang="es-ES"/>
        </a:p>
      </dgm:t>
    </dgm:pt>
    <dgm:pt modelId="{B89F53E9-C620-4897-B905-D1E66BE23FAC}" type="pres">
      <dgm:prSet presAssocID="{1771F278-CDA4-4005-AAED-6F746E219821}" presName="thickLine" presStyleLbl="alignNode1" presStyleIdx="0" presStyleCnt="4"/>
      <dgm:spPr/>
    </dgm:pt>
    <dgm:pt modelId="{E35772BE-F578-46CA-975A-4DCF6271E57D}" type="pres">
      <dgm:prSet presAssocID="{1771F278-CDA4-4005-AAED-6F746E219821}" presName="horz1" presStyleCnt="0"/>
      <dgm:spPr/>
    </dgm:pt>
    <dgm:pt modelId="{7BD4F7B5-ECB8-46A6-A356-CB4B82380F6A}" type="pres">
      <dgm:prSet presAssocID="{1771F278-CDA4-4005-AAED-6F746E219821}" presName="tx1" presStyleLbl="revTx" presStyleIdx="0" presStyleCnt="4"/>
      <dgm:spPr/>
      <dgm:t>
        <a:bodyPr/>
        <a:lstStyle/>
        <a:p>
          <a:endParaRPr lang="es-ES"/>
        </a:p>
      </dgm:t>
    </dgm:pt>
    <dgm:pt modelId="{DCBFCCA2-ADED-4CAA-BBD0-95BFE95C6426}" type="pres">
      <dgm:prSet presAssocID="{1771F278-CDA4-4005-AAED-6F746E219821}" presName="vert1" presStyleCnt="0"/>
      <dgm:spPr/>
    </dgm:pt>
    <dgm:pt modelId="{625C070F-DFCE-4645-8A9F-DCE2A6DC569D}" type="pres">
      <dgm:prSet presAssocID="{EEAA8766-096E-4E1B-82B7-721932B14BDA}" presName="thickLine" presStyleLbl="alignNode1" presStyleIdx="1" presStyleCnt="4"/>
      <dgm:spPr/>
    </dgm:pt>
    <dgm:pt modelId="{546F3F60-B4D7-46EB-879A-B12BC51CDC1A}" type="pres">
      <dgm:prSet presAssocID="{EEAA8766-096E-4E1B-82B7-721932B14BDA}" presName="horz1" presStyleCnt="0"/>
      <dgm:spPr/>
    </dgm:pt>
    <dgm:pt modelId="{C380F1AC-AB7F-4599-A958-3D28BC8D91A6}" type="pres">
      <dgm:prSet presAssocID="{EEAA8766-096E-4E1B-82B7-721932B14BDA}" presName="tx1" presStyleLbl="revTx" presStyleIdx="1" presStyleCnt="4"/>
      <dgm:spPr/>
      <dgm:t>
        <a:bodyPr/>
        <a:lstStyle/>
        <a:p>
          <a:endParaRPr lang="es-ES"/>
        </a:p>
      </dgm:t>
    </dgm:pt>
    <dgm:pt modelId="{A0F7C3AC-B73D-4787-92EC-2CE63DDF7D87}" type="pres">
      <dgm:prSet presAssocID="{EEAA8766-096E-4E1B-82B7-721932B14BDA}" presName="vert1" presStyleCnt="0"/>
      <dgm:spPr/>
    </dgm:pt>
    <dgm:pt modelId="{58960387-F18F-4FD3-B35A-184DD3E61C8D}" type="pres">
      <dgm:prSet presAssocID="{F9DC2954-3802-4FDB-8580-7212ABAD3E16}" presName="thickLine" presStyleLbl="alignNode1" presStyleIdx="2" presStyleCnt="4"/>
      <dgm:spPr/>
    </dgm:pt>
    <dgm:pt modelId="{4B7A88DF-A8D9-4B5B-B9E6-27CD0A951214}" type="pres">
      <dgm:prSet presAssocID="{F9DC2954-3802-4FDB-8580-7212ABAD3E16}" presName="horz1" presStyleCnt="0"/>
      <dgm:spPr/>
    </dgm:pt>
    <dgm:pt modelId="{E6FD83FC-F37D-4F7A-A76E-F8A5DB425D03}" type="pres">
      <dgm:prSet presAssocID="{F9DC2954-3802-4FDB-8580-7212ABAD3E16}" presName="tx1" presStyleLbl="revTx" presStyleIdx="2" presStyleCnt="4"/>
      <dgm:spPr/>
      <dgm:t>
        <a:bodyPr/>
        <a:lstStyle/>
        <a:p>
          <a:endParaRPr lang="es-ES"/>
        </a:p>
      </dgm:t>
    </dgm:pt>
    <dgm:pt modelId="{62548D54-465E-4FB2-A1FB-FB4ACAC15F39}" type="pres">
      <dgm:prSet presAssocID="{F9DC2954-3802-4FDB-8580-7212ABAD3E16}" presName="vert1" presStyleCnt="0"/>
      <dgm:spPr/>
    </dgm:pt>
    <dgm:pt modelId="{D07986FB-151D-449C-A3EB-56259082CD2B}" type="pres">
      <dgm:prSet presAssocID="{B339D42B-7164-45B1-A018-5C308A2F12C2}" presName="thickLine" presStyleLbl="alignNode1" presStyleIdx="3" presStyleCnt="4"/>
      <dgm:spPr/>
    </dgm:pt>
    <dgm:pt modelId="{B250CA0A-5BF5-46CA-A63D-8CD8ED49BE1F}" type="pres">
      <dgm:prSet presAssocID="{B339D42B-7164-45B1-A018-5C308A2F12C2}" presName="horz1" presStyleCnt="0"/>
      <dgm:spPr/>
    </dgm:pt>
    <dgm:pt modelId="{B57DBB4B-543F-4D8C-B42C-38F751246077}" type="pres">
      <dgm:prSet presAssocID="{B339D42B-7164-45B1-A018-5C308A2F12C2}" presName="tx1" presStyleLbl="revTx" presStyleIdx="3" presStyleCnt="4"/>
      <dgm:spPr/>
      <dgm:t>
        <a:bodyPr/>
        <a:lstStyle/>
        <a:p>
          <a:endParaRPr lang="es-ES"/>
        </a:p>
      </dgm:t>
    </dgm:pt>
    <dgm:pt modelId="{F853A1AA-D05A-41D1-A6E9-7DFD02CA4151}" type="pres">
      <dgm:prSet presAssocID="{B339D42B-7164-45B1-A018-5C308A2F12C2}" presName="vert1" presStyleCnt="0"/>
      <dgm:spPr/>
    </dgm:pt>
  </dgm:ptLst>
  <dgm:cxnLst>
    <dgm:cxn modelId="{1C2B5AC0-DED5-4BED-A02B-FF9EB8E0B606}" type="presOf" srcId="{EEAA8766-096E-4E1B-82B7-721932B14BDA}" destId="{C380F1AC-AB7F-4599-A958-3D28BC8D91A6}" srcOrd="0" destOrd="0" presId="urn:microsoft.com/office/officeart/2008/layout/LinedList"/>
    <dgm:cxn modelId="{5DE94F6A-338C-4752-99F8-E998660B3ECA}" srcId="{C0DEA83C-F8C6-406C-81AF-6BF4717C10C2}" destId="{1771F278-CDA4-4005-AAED-6F746E219821}" srcOrd="0" destOrd="0" parTransId="{AC836E02-2FA3-4A6B-A120-71F359D622AC}" sibTransId="{80EAD1C1-3A80-4D8F-A222-57201514A67E}"/>
    <dgm:cxn modelId="{B87739AE-4199-46A0-A59C-9C7454D350DC}" srcId="{C0DEA83C-F8C6-406C-81AF-6BF4717C10C2}" destId="{B339D42B-7164-45B1-A018-5C308A2F12C2}" srcOrd="3" destOrd="0" parTransId="{629E848F-858C-4D8E-AC3B-78C6F5AB1AE7}" sibTransId="{DB8CAAB7-275E-43E5-A8E4-A7532D75B7AD}"/>
    <dgm:cxn modelId="{E8AAB458-86F9-4572-8327-922CF1A7642D}" type="presOf" srcId="{F9DC2954-3802-4FDB-8580-7212ABAD3E16}" destId="{E6FD83FC-F37D-4F7A-A76E-F8A5DB425D03}" srcOrd="0" destOrd="0" presId="urn:microsoft.com/office/officeart/2008/layout/LinedList"/>
    <dgm:cxn modelId="{5B8CBA06-34A6-4FB2-95C0-D75EB85FFF12}" srcId="{C0DEA83C-F8C6-406C-81AF-6BF4717C10C2}" destId="{EEAA8766-096E-4E1B-82B7-721932B14BDA}" srcOrd="1" destOrd="0" parTransId="{65A38C7E-8FDE-4B15-9996-09B557028785}" sibTransId="{831EEA3D-5255-461F-905C-C5D4EFDC132D}"/>
    <dgm:cxn modelId="{5FA74D12-D029-4B13-B659-3D0A8BC09729}" type="presOf" srcId="{1771F278-CDA4-4005-AAED-6F746E219821}" destId="{7BD4F7B5-ECB8-46A6-A356-CB4B82380F6A}" srcOrd="0" destOrd="0" presId="urn:microsoft.com/office/officeart/2008/layout/LinedList"/>
    <dgm:cxn modelId="{BD140D47-8E87-46A8-8332-F87AF25199A8}" srcId="{C0DEA83C-F8C6-406C-81AF-6BF4717C10C2}" destId="{F9DC2954-3802-4FDB-8580-7212ABAD3E16}" srcOrd="2" destOrd="0" parTransId="{93CA219D-50A7-48AC-AF3C-416C613F170C}" sibTransId="{38DB7E80-6F22-4BE2-A045-8CE6CDC32031}"/>
    <dgm:cxn modelId="{313E4AF4-6B10-4999-9C01-4DA9FAADA29B}" type="presOf" srcId="{B339D42B-7164-45B1-A018-5C308A2F12C2}" destId="{B57DBB4B-543F-4D8C-B42C-38F751246077}" srcOrd="0" destOrd="0" presId="urn:microsoft.com/office/officeart/2008/layout/LinedList"/>
    <dgm:cxn modelId="{3BC5714F-F389-4207-8797-C4CB68D14467}" type="presOf" srcId="{C0DEA83C-F8C6-406C-81AF-6BF4717C10C2}" destId="{9C9F8B48-29A2-45E4-B1F9-E8DAF943CE9C}" srcOrd="0" destOrd="0" presId="urn:microsoft.com/office/officeart/2008/layout/LinedList"/>
    <dgm:cxn modelId="{929E2EB3-98C4-4F29-BF37-78D11FB2193C}" type="presParOf" srcId="{9C9F8B48-29A2-45E4-B1F9-E8DAF943CE9C}" destId="{B89F53E9-C620-4897-B905-D1E66BE23FAC}" srcOrd="0" destOrd="0" presId="urn:microsoft.com/office/officeart/2008/layout/LinedList"/>
    <dgm:cxn modelId="{1D10A9ED-91D8-47F0-B0A4-895E9FAFA65B}" type="presParOf" srcId="{9C9F8B48-29A2-45E4-B1F9-E8DAF943CE9C}" destId="{E35772BE-F578-46CA-975A-4DCF6271E57D}" srcOrd="1" destOrd="0" presId="urn:microsoft.com/office/officeart/2008/layout/LinedList"/>
    <dgm:cxn modelId="{D3434E48-75A6-4843-89E6-33CFD95517BD}" type="presParOf" srcId="{E35772BE-F578-46CA-975A-4DCF6271E57D}" destId="{7BD4F7B5-ECB8-46A6-A356-CB4B82380F6A}" srcOrd="0" destOrd="0" presId="urn:microsoft.com/office/officeart/2008/layout/LinedList"/>
    <dgm:cxn modelId="{D063CE6F-BF8D-4D9C-B887-B872DAA51267}" type="presParOf" srcId="{E35772BE-F578-46CA-975A-4DCF6271E57D}" destId="{DCBFCCA2-ADED-4CAA-BBD0-95BFE95C6426}" srcOrd="1" destOrd="0" presId="urn:microsoft.com/office/officeart/2008/layout/LinedList"/>
    <dgm:cxn modelId="{235B04D6-2213-4E2A-A4D9-AD808F686D07}" type="presParOf" srcId="{9C9F8B48-29A2-45E4-B1F9-E8DAF943CE9C}" destId="{625C070F-DFCE-4645-8A9F-DCE2A6DC569D}" srcOrd="2" destOrd="0" presId="urn:microsoft.com/office/officeart/2008/layout/LinedList"/>
    <dgm:cxn modelId="{889AC578-4182-4106-84B1-642CD71B2D40}" type="presParOf" srcId="{9C9F8B48-29A2-45E4-B1F9-E8DAF943CE9C}" destId="{546F3F60-B4D7-46EB-879A-B12BC51CDC1A}" srcOrd="3" destOrd="0" presId="urn:microsoft.com/office/officeart/2008/layout/LinedList"/>
    <dgm:cxn modelId="{866A0F23-1E51-4C0C-924C-920A1EB0105A}" type="presParOf" srcId="{546F3F60-B4D7-46EB-879A-B12BC51CDC1A}" destId="{C380F1AC-AB7F-4599-A958-3D28BC8D91A6}" srcOrd="0" destOrd="0" presId="urn:microsoft.com/office/officeart/2008/layout/LinedList"/>
    <dgm:cxn modelId="{05F6C9DF-BED7-440C-BAA1-B0CCDF7AB4D4}" type="presParOf" srcId="{546F3F60-B4D7-46EB-879A-B12BC51CDC1A}" destId="{A0F7C3AC-B73D-4787-92EC-2CE63DDF7D87}" srcOrd="1" destOrd="0" presId="urn:microsoft.com/office/officeart/2008/layout/LinedList"/>
    <dgm:cxn modelId="{C8A776B6-896B-424F-A05C-28E3DA299048}" type="presParOf" srcId="{9C9F8B48-29A2-45E4-B1F9-E8DAF943CE9C}" destId="{58960387-F18F-4FD3-B35A-184DD3E61C8D}" srcOrd="4" destOrd="0" presId="urn:microsoft.com/office/officeart/2008/layout/LinedList"/>
    <dgm:cxn modelId="{356998F7-0C79-465D-A539-70A331B6E8DA}" type="presParOf" srcId="{9C9F8B48-29A2-45E4-B1F9-E8DAF943CE9C}" destId="{4B7A88DF-A8D9-4B5B-B9E6-27CD0A951214}" srcOrd="5" destOrd="0" presId="urn:microsoft.com/office/officeart/2008/layout/LinedList"/>
    <dgm:cxn modelId="{1602FF2C-98CF-468D-B427-161DD1C94551}" type="presParOf" srcId="{4B7A88DF-A8D9-4B5B-B9E6-27CD0A951214}" destId="{E6FD83FC-F37D-4F7A-A76E-F8A5DB425D03}" srcOrd="0" destOrd="0" presId="urn:microsoft.com/office/officeart/2008/layout/LinedList"/>
    <dgm:cxn modelId="{1858341F-0421-428C-B641-53329C78C6F4}" type="presParOf" srcId="{4B7A88DF-A8D9-4B5B-B9E6-27CD0A951214}" destId="{62548D54-465E-4FB2-A1FB-FB4ACAC15F39}" srcOrd="1" destOrd="0" presId="urn:microsoft.com/office/officeart/2008/layout/LinedList"/>
    <dgm:cxn modelId="{A18C075D-E39C-48E3-8F4A-6B536B80FA00}" type="presParOf" srcId="{9C9F8B48-29A2-45E4-B1F9-E8DAF943CE9C}" destId="{D07986FB-151D-449C-A3EB-56259082CD2B}" srcOrd="6" destOrd="0" presId="urn:microsoft.com/office/officeart/2008/layout/LinedList"/>
    <dgm:cxn modelId="{66EFBA5B-C7F3-4EBD-866B-4324660BEF8E}" type="presParOf" srcId="{9C9F8B48-29A2-45E4-B1F9-E8DAF943CE9C}" destId="{B250CA0A-5BF5-46CA-A63D-8CD8ED49BE1F}" srcOrd="7" destOrd="0" presId="urn:microsoft.com/office/officeart/2008/layout/LinedList"/>
    <dgm:cxn modelId="{08B58BAC-F40F-468A-B98D-0D23A9922A30}" type="presParOf" srcId="{B250CA0A-5BF5-46CA-A63D-8CD8ED49BE1F}" destId="{B57DBB4B-543F-4D8C-B42C-38F751246077}" srcOrd="0" destOrd="0" presId="urn:microsoft.com/office/officeart/2008/layout/LinedList"/>
    <dgm:cxn modelId="{3D9E6A36-292B-4816-8A6E-B2A3202CA936}" type="presParOf" srcId="{B250CA0A-5BF5-46CA-A63D-8CD8ED49BE1F}" destId="{F853A1AA-D05A-41D1-A6E9-7DFD02CA4151}"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DEA83C-F8C6-406C-81AF-6BF4717C10C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50D40CB5-00C8-4C2D-B66A-C84933C38F44}">
      <dgm:prSet/>
      <dgm:spPr/>
      <dgm:t>
        <a:bodyPr/>
        <a:lstStyle/>
        <a:p>
          <a:pPr rtl="0"/>
          <a:r>
            <a:rPr lang="es-ES_tradnl" b="1" dirty="0" smtClean="0"/>
            <a:t>¿Qué es el alcohol? ¿Qué efectos tiene?¿Cómo afecta el alcohol a la conducción? </a:t>
          </a:r>
          <a:endParaRPr lang="es-ES" dirty="0"/>
        </a:p>
      </dgm:t>
    </dgm:pt>
    <dgm:pt modelId="{DA02E39D-E6EE-43CD-AC53-EF07F2B783A5}" type="parTrans" cxnId="{138FFDD7-7794-4544-B2E0-B0D8889E9A49}">
      <dgm:prSet/>
      <dgm:spPr/>
      <dgm:t>
        <a:bodyPr/>
        <a:lstStyle/>
        <a:p>
          <a:endParaRPr lang="es-ES"/>
        </a:p>
      </dgm:t>
    </dgm:pt>
    <dgm:pt modelId="{A96489D9-4635-4FCF-B13B-E44DAC6838F0}" type="sibTrans" cxnId="{138FFDD7-7794-4544-B2E0-B0D8889E9A49}">
      <dgm:prSet/>
      <dgm:spPr/>
      <dgm:t>
        <a:bodyPr/>
        <a:lstStyle/>
        <a:p>
          <a:endParaRPr lang="es-ES"/>
        </a:p>
      </dgm:t>
    </dgm:pt>
    <dgm:pt modelId="{5BD1DAB3-2A7A-4741-AACC-DE0963716A6D}">
      <dgm:prSet/>
      <dgm:spPr/>
      <dgm:t>
        <a:bodyPr/>
        <a:lstStyle/>
        <a:p>
          <a:pPr rtl="0"/>
          <a:r>
            <a:rPr lang="es-ES" b="1" dirty="0" smtClean="0"/>
            <a:t>¿Qué le ha pasado al organismo de Carlos para que le haya afectado así el alcohol? </a:t>
          </a:r>
          <a:endParaRPr lang="es-ES" dirty="0"/>
        </a:p>
      </dgm:t>
    </dgm:pt>
    <dgm:pt modelId="{3AC77714-22DD-4EDB-91CC-1CE8FA10BB75}" type="parTrans" cxnId="{A41C8189-BCB3-4FB6-A41D-31EE69056376}">
      <dgm:prSet/>
      <dgm:spPr/>
      <dgm:t>
        <a:bodyPr/>
        <a:lstStyle/>
        <a:p>
          <a:endParaRPr lang="es-ES"/>
        </a:p>
      </dgm:t>
    </dgm:pt>
    <dgm:pt modelId="{BB46E3B7-DB8A-47CE-AD9E-9D350A46A314}" type="sibTrans" cxnId="{A41C8189-BCB3-4FB6-A41D-31EE69056376}">
      <dgm:prSet/>
      <dgm:spPr/>
      <dgm:t>
        <a:bodyPr/>
        <a:lstStyle/>
        <a:p>
          <a:endParaRPr lang="es-ES"/>
        </a:p>
      </dgm:t>
    </dgm:pt>
    <dgm:pt modelId="{0BE5CA56-6E11-4466-B9F8-CC11A8484461}">
      <dgm:prSet/>
      <dgm:spPr/>
      <dgm:t>
        <a:bodyPr/>
        <a:lstStyle/>
        <a:p>
          <a:pPr rtl="0"/>
          <a:r>
            <a:rPr lang="es-ES" b="1" dirty="0" smtClean="0"/>
            <a:t>¿Afecta igual el consumo a los chicos que a las chicas? </a:t>
          </a:r>
          <a:endParaRPr lang="es-ES" dirty="0"/>
        </a:p>
      </dgm:t>
    </dgm:pt>
    <dgm:pt modelId="{6ADEC073-0E1E-4553-8E49-49FCAD78EE88}" type="parTrans" cxnId="{195C2D13-B1CF-4BF8-A4C4-84B3E10C8D2A}">
      <dgm:prSet/>
      <dgm:spPr/>
      <dgm:t>
        <a:bodyPr/>
        <a:lstStyle/>
        <a:p>
          <a:endParaRPr lang="es-ES"/>
        </a:p>
      </dgm:t>
    </dgm:pt>
    <dgm:pt modelId="{F689C204-6806-4E56-A2B2-8489A974A74F}" type="sibTrans" cxnId="{195C2D13-B1CF-4BF8-A4C4-84B3E10C8D2A}">
      <dgm:prSet/>
      <dgm:spPr/>
      <dgm:t>
        <a:bodyPr/>
        <a:lstStyle/>
        <a:p>
          <a:endParaRPr lang="es-ES"/>
        </a:p>
      </dgm:t>
    </dgm:pt>
    <dgm:pt modelId="{8D6C19DC-B9D3-459D-9B67-F2943294E5C4}">
      <dgm:prSet/>
      <dgm:spPr/>
      <dgm:t>
        <a:bodyPr/>
        <a:lstStyle/>
        <a:p>
          <a:pPr rtl="0"/>
          <a:r>
            <a:rPr lang="es-ES_tradnl" b="1" dirty="0" smtClean="0"/>
            <a:t>¿Existen formas para hacer pasar más rápido los efectos del alcohol? </a:t>
          </a:r>
          <a:endParaRPr lang="es-ES" dirty="0"/>
        </a:p>
      </dgm:t>
    </dgm:pt>
    <dgm:pt modelId="{FF3C3B8B-5CA2-4722-BC63-078F52024024}" type="parTrans" cxnId="{2D7A2D13-F95E-4CCA-B5B7-619B9CA2291B}">
      <dgm:prSet/>
      <dgm:spPr/>
      <dgm:t>
        <a:bodyPr/>
        <a:lstStyle/>
        <a:p>
          <a:endParaRPr lang="es-ES"/>
        </a:p>
      </dgm:t>
    </dgm:pt>
    <dgm:pt modelId="{779B1FF1-D6A6-4D8E-91C5-53565F50F3F7}" type="sibTrans" cxnId="{2D7A2D13-F95E-4CCA-B5B7-619B9CA2291B}">
      <dgm:prSet/>
      <dgm:spPr/>
      <dgm:t>
        <a:bodyPr/>
        <a:lstStyle/>
        <a:p>
          <a:endParaRPr lang="es-ES"/>
        </a:p>
      </dgm:t>
    </dgm:pt>
    <dgm:pt modelId="{F5F6F796-C987-4DFE-96D2-8FF7F86A1297}">
      <dgm:prSet/>
      <dgm:spPr/>
      <dgm:t>
        <a:bodyPr/>
        <a:lstStyle/>
        <a:p>
          <a:pPr rtl="0"/>
          <a:r>
            <a:rPr lang="es-ES" b="1" dirty="0" smtClean="0"/>
            <a:t>¿Existe una cantidad de consumo por debajo del cual no haya riesgo?   </a:t>
          </a:r>
          <a:endParaRPr lang="es-ES" dirty="0"/>
        </a:p>
      </dgm:t>
    </dgm:pt>
    <dgm:pt modelId="{2B58AC44-D764-4A86-8440-62A04DDD7443}" type="parTrans" cxnId="{874DCC53-9170-45EE-90C3-F603DAE19BA8}">
      <dgm:prSet/>
      <dgm:spPr/>
      <dgm:t>
        <a:bodyPr/>
        <a:lstStyle/>
        <a:p>
          <a:endParaRPr lang="es-ES"/>
        </a:p>
      </dgm:t>
    </dgm:pt>
    <dgm:pt modelId="{F88C9B48-3797-4D20-BE89-7BA647EB1E38}" type="sibTrans" cxnId="{874DCC53-9170-45EE-90C3-F603DAE19BA8}">
      <dgm:prSet/>
      <dgm:spPr/>
      <dgm:t>
        <a:bodyPr/>
        <a:lstStyle/>
        <a:p>
          <a:endParaRPr lang="es-ES"/>
        </a:p>
      </dgm:t>
    </dgm:pt>
    <dgm:pt modelId="{9C9F8B48-29A2-45E4-B1F9-E8DAF943CE9C}" type="pres">
      <dgm:prSet presAssocID="{C0DEA83C-F8C6-406C-81AF-6BF4717C10C2}" presName="vert0" presStyleCnt="0">
        <dgm:presLayoutVars>
          <dgm:dir/>
          <dgm:animOne val="branch"/>
          <dgm:animLvl val="lvl"/>
        </dgm:presLayoutVars>
      </dgm:prSet>
      <dgm:spPr/>
      <dgm:t>
        <a:bodyPr/>
        <a:lstStyle/>
        <a:p>
          <a:endParaRPr lang="es-ES"/>
        </a:p>
      </dgm:t>
    </dgm:pt>
    <dgm:pt modelId="{95BD4428-E306-4C6B-9718-2FD0CBE3B88D}" type="pres">
      <dgm:prSet presAssocID="{50D40CB5-00C8-4C2D-B66A-C84933C38F44}" presName="thickLine" presStyleLbl="alignNode1" presStyleIdx="0" presStyleCnt="5"/>
      <dgm:spPr/>
    </dgm:pt>
    <dgm:pt modelId="{BA333A4C-6AB0-46E8-943E-D1CE8B062AA6}" type="pres">
      <dgm:prSet presAssocID="{50D40CB5-00C8-4C2D-B66A-C84933C38F44}" presName="horz1" presStyleCnt="0"/>
      <dgm:spPr/>
    </dgm:pt>
    <dgm:pt modelId="{5E8A20BA-90DA-4680-9E56-48EB3EF3A6FF}" type="pres">
      <dgm:prSet presAssocID="{50D40CB5-00C8-4C2D-B66A-C84933C38F44}" presName="tx1" presStyleLbl="revTx" presStyleIdx="0" presStyleCnt="5"/>
      <dgm:spPr/>
      <dgm:t>
        <a:bodyPr/>
        <a:lstStyle/>
        <a:p>
          <a:endParaRPr lang="es-ES"/>
        </a:p>
      </dgm:t>
    </dgm:pt>
    <dgm:pt modelId="{916A75F8-41BA-45F8-A44E-6EABF98D54B7}" type="pres">
      <dgm:prSet presAssocID="{50D40CB5-00C8-4C2D-B66A-C84933C38F44}" presName="vert1" presStyleCnt="0"/>
      <dgm:spPr/>
    </dgm:pt>
    <dgm:pt modelId="{0F1F0443-BC35-4DA7-818C-1A75BD200CC1}" type="pres">
      <dgm:prSet presAssocID="{5BD1DAB3-2A7A-4741-AACC-DE0963716A6D}" presName="thickLine" presStyleLbl="alignNode1" presStyleIdx="1" presStyleCnt="5"/>
      <dgm:spPr/>
    </dgm:pt>
    <dgm:pt modelId="{84F30198-8AEA-4860-979C-B18652E64010}" type="pres">
      <dgm:prSet presAssocID="{5BD1DAB3-2A7A-4741-AACC-DE0963716A6D}" presName="horz1" presStyleCnt="0"/>
      <dgm:spPr/>
    </dgm:pt>
    <dgm:pt modelId="{F809B2D5-4D8D-4D3B-B25F-7ECAE350F01B}" type="pres">
      <dgm:prSet presAssocID="{5BD1DAB3-2A7A-4741-AACC-DE0963716A6D}" presName="tx1" presStyleLbl="revTx" presStyleIdx="1" presStyleCnt="5"/>
      <dgm:spPr/>
      <dgm:t>
        <a:bodyPr/>
        <a:lstStyle/>
        <a:p>
          <a:endParaRPr lang="es-ES"/>
        </a:p>
      </dgm:t>
    </dgm:pt>
    <dgm:pt modelId="{6D1D31C1-2360-423F-9AD8-0689CBDC2527}" type="pres">
      <dgm:prSet presAssocID="{5BD1DAB3-2A7A-4741-AACC-DE0963716A6D}" presName="vert1" presStyleCnt="0"/>
      <dgm:spPr/>
    </dgm:pt>
    <dgm:pt modelId="{3A85E4AE-B035-4D8B-A87A-5FA8A488E56A}" type="pres">
      <dgm:prSet presAssocID="{0BE5CA56-6E11-4466-B9F8-CC11A8484461}" presName="thickLine" presStyleLbl="alignNode1" presStyleIdx="2" presStyleCnt="5"/>
      <dgm:spPr/>
    </dgm:pt>
    <dgm:pt modelId="{2478EC7F-6BBF-4200-A428-AADE836E8E20}" type="pres">
      <dgm:prSet presAssocID="{0BE5CA56-6E11-4466-B9F8-CC11A8484461}" presName="horz1" presStyleCnt="0"/>
      <dgm:spPr/>
    </dgm:pt>
    <dgm:pt modelId="{0B4A593D-F6AF-4943-828D-2B5FD3C87B24}" type="pres">
      <dgm:prSet presAssocID="{0BE5CA56-6E11-4466-B9F8-CC11A8484461}" presName="tx1" presStyleLbl="revTx" presStyleIdx="2" presStyleCnt="5"/>
      <dgm:spPr/>
      <dgm:t>
        <a:bodyPr/>
        <a:lstStyle/>
        <a:p>
          <a:endParaRPr lang="es-ES"/>
        </a:p>
      </dgm:t>
    </dgm:pt>
    <dgm:pt modelId="{68A37314-AE0F-4B10-9850-00FDE82A4583}" type="pres">
      <dgm:prSet presAssocID="{0BE5CA56-6E11-4466-B9F8-CC11A8484461}" presName="vert1" presStyleCnt="0"/>
      <dgm:spPr/>
    </dgm:pt>
    <dgm:pt modelId="{8D19DAE0-5462-4028-BD29-608C388E7CEF}" type="pres">
      <dgm:prSet presAssocID="{8D6C19DC-B9D3-459D-9B67-F2943294E5C4}" presName="thickLine" presStyleLbl="alignNode1" presStyleIdx="3" presStyleCnt="5"/>
      <dgm:spPr/>
    </dgm:pt>
    <dgm:pt modelId="{C40CB2F8-5390-4285-BCB3-EE1165F45E1B}" type="pres">
      <dgm:prSet presAssocID="{8D6C19DC-B9D3-459D-9B67-F2943294E5C4}" presName="horz1" presStyleCnt="0"/>
      <dgm:spPr/>
    </dgm:pt>
    <dgm:pt modelId="{2B145BDB-DFBC-4B57-B0B9-691B17E6C0E7}" type="pres">
      <dgm:prSet presAssocID="{8D6C19DC-B9D3-459D-9B67-F2943294E5C4}" presName="tx1" presStyleLbl="revTx" presStyleIdx="3" presStyleCnt="5"/>
      <dgm:spPr/>
      <dgm:t>
        <a:bodyPr/>
        <a:lstStyle/>
        <a:p>
          <a:endParaRPr lang="es-ES"/>
        </a:p>
      </dgm:t>
    </dgm:pt>
    <dgm:pt modelId="{F73E4922-1688-427A-BAA1-5EA26E045772}" type="pres">
      <dgm:prSet presAssocID="{8D6C19DC-B9D3-459D-9B67-F2943294E5C4}" presName="vert1" presStyleCnt="0"/>
      <dgm:spPr/>
    </dgm:pt>
    <dgm:pt modelId="{8DE66034-FCE9-4625-9A18-C18D2E2ABF6C}" type="pres">
      <dgm:prSet presAssocID="{F5F6F796-C987-4DFE-96D2-8FF7F86A1297}" presName="thickLine" presStyleLbl="alignNode1" presStyleIdx="4" presStyleCnt="5"/>
      <dgm:spPr/>
    </dgm:pt>
    <dgm:pt modelId="{92FB2C79-3629-46D9-8484-BD6E7F1E456D}" type="pres">
      <dgm:prSet presAssocID="{F5F6F796-C987-4DFE-96D2-8FF7F86A1297}" presName="horz1" presStyleCnt="0"/>
      <dgm:spPr/>
    </dgm:pt>
    <dgm:pt modelId="{409A51D6-90CB-4C15-AB71-663E6B3084DC}" type="pres">
      <dgm:prSet presAssocID="{F5F6F796-C987-4DFE-96D2-8FF7F86A1297}" presName="tx1" presStyleLbl="revTx" presStyleIdx="4" presStyleCnt="5"/>
      <dgm:spPr/>
      <dgm:t>
        <a:bodyPr/>
        <a:lstStyle/>
        <a:p>
          <a:endParaRPr lang="es-ES"/>
        </a:p>
      </dgm:t>
    </dgm:pt>
    <dgm:pt modelId="{FC5900BA-7A88-4AFB-B077-FE1218455F04}" type="pres">
      <dgm:prSet presAssocID="{F5F6F796-C987-4DFE-96D2-8FF7F86A1297}" presName="vert1" presStyleCnt="0"/>
      <dgm:spPr/>
    </dgm:pt>
  </dgm:ptLst>
  <dgm:cxnLst>
    <dgm:cxn modelId="{138FFDD7-7794-4544-B2E0-B0D8889E9A49}" srcId="{C0DEA83C-F8C6-406C-81AF-6BF4717C10C2}" destId="{50D40CB5-00C8-4C2D-B66A-C84933C38F44}" srcOrd="0" destOrd="0" parTransId="{DA02E39D-E6EE-43CD-AC53-EF07F2B783A5}" sibTransId="{A96489D9-4635-4FCF-B13B-E44DAC6838F0}"/>
    <dgm:cxn modelId="{69D7EC71-19CF-49F1-A696-6FC0D81F6F87}" type="presOf" srcId="{0BE5CA56-6E11-4466-B9F8-CC11A8484461}" destId="{0B4A593D-F6AF-4943-828D-2B5FD3C87B24}" srcOrd="0" destOrd="0" presId="urn:microsoft.com/office/officeart/2008/layout/LinedList"/>
    <dgm:cxn modelId="{195C2D13-B1CF-4BF8-A4C4-84B3E10C8D2A}" srcId="{C0DEA83C-F8C6-406C-81AF-6BF4717C10C2}" destId="{0BE5CA56-6E11-4466-B9F8-CC11A8484461}" srcOrd="2" destOrd="0" parTransId="{6ADEC073-0E1E-4553-8E49-49FCAD78EE88}" sibTransId="{F689C204-6806-4E56-A2B2-8489A974A74F}"/>
    <dgm:cxn modelId="{A41C8189-BCB3-4FB6-A41D-31EE69056376}" srcId="{C0DEA83C-F8C6-406C-81AF-6BF4717C10C2}" destId="{5BD1DAB3-2A7A-4741-AACC-DE0963716A6D}" srcOrd="1" destOrd="0" parTransId="{3AC77714-22DD-4EDB-91CC-1CE8FA10BB75}" sibTransId="{BB46E3B7-DB8A-47CE-AD9E-9D350A46A314}"/>
    <dgm:cxn modelId="{2D7A2D13-F95E-4CCA-B5B7-619B9CA2291B}" srcId="{C0DEA83C-F8C6-406C-81AF-6BF4717C10C2}" destId="{8D6C19DC-B9D3-459D-9B67-F2943294E5C4}" srcOrd="3" destOrd="0" parTransId="{FF3C3B8B-5CA2-4722-BC63-078F52024024}" sibTransId="{779B1FF1-D6A6-4D8E-91C5-53565F50F3F7}"/>
    <dgm:cxn modelId="{CF175216-B841-4997-807A-02E13710A848}" type="presOf" srcId="{5BD1DAB3-2A7A-4741-AACC-DE0963716A6D}" destId="{F809B2D5-4D8D-4D3B-B25F-7ECAE350F01B}" srcOrd="0" destOrd="0" presId="urn:microsoft.com/office/officeart/2008/layout/LinedList"/>
    <dgm:cxn modelId="{0CCF0214-B053-480D-AAB8-FB742914A097}" type="presOf" srcId="{8D6C19DC-B9D3-459D-9B67-F2943294E5C4}" destId="{2B145BDB-DFBC-4B57-B0B9-691B17E6C0E7}" srcOrd="0" destOrd="0" presId="urn:microsoft.com/office/officeart/2008/layout/LinedList"/>
    <dgm:cxn modelId="{2972C03C-C18C-4337-AF42-AC6BED8FF923}" type="presOf" srcId="{F5F6F796-C987-4DFE-96D2-8FF7F86A1297}" destId="{409A51D6-90CB-4C15-AB71-663E6B3084DC}" srcOrd="0" destOrd="0" presId="urn:microsoft.com/office/officeart/2008/layout/LinedList"/>
    <dgm:cxn modelId="{874DCC53-9170-45EE-90C3-F603DAE19BA8}" srcId="{C0DEA83C-F8C6-406C-81AF-6BF4717C10C2}" destId="{F5F6F796-C987-4DFE-96D2-8FF7F86A1297}" srcOrd="4" destOrd="0" parTransId="{2B58AC44-D764-4A86-8440-62A04DDD7443}" sibTransId="{F88C9B48-3797-4D20-BE89-7BA647EB1E38}"/>
    <dgm:cxn modelId="{5FDF949F-A6D8-46EC-A0EE-A75D573954E5}" type="presOf" srcId="{50D40CB5-00C8-4C2D-B66A-C84933C38F44}" destId="{5E8A20BA-90DA-4680-9E56-48EB3EF3A6FF}" srcOrd="0" destOrd="0" presId="urn:microsoft.com/office/officeart/2008/layout/LinedList"/>
    <dgm:cxn modelId="{888A2200-3F65-451C-A71B-80D242A7720C}" type="presOf" srcId="{C0DEA83C-F8C6-406C-81AF-6BF4717C10C2}" destId="{9C9F8B48-29A2-45E4-B1F9-E8DAF943CE9C}" srcOrd="0" destOrd="0" presId="urn:microsoft.com/office/officeart/2008/layout/LinedList"/>
    <dgm:cxn modelId="{758AA473-4895-4467-AD22-AF75D3D61BB6}" type="presParOf" srcId="{9C9F8B48-29A2-45E4-B1F9-E8DAF943CE9C}" destId="{95BD4428-E306-4C6B-9718-2FD0CBE3B88D}" srcOrd="0" destOrd="0" presId="urn:microsoft.com/office/officeart/2008/layout/LinedList"/>
    <dgm:cxn modelId="{C1F1A9F0-1B5E-40AA-9585-D532FCF2D276}" type="presParOf" srcId="{9C9F8B48-29A2-45E4-B1F9-E8DAF943CE9C}" destId="{BA333A4C-6AB0-46E8-943E-D1CE8B062AA6}" srcOrd="1" destOrd="0" presId="urn:microsoft.com/office/officeart/2008/layout/LinedList"/>
    <dgm:cxn modelId="{A0792E1D-C6B4-4A10-9561-34C05B1DFCD8}" type="presParOf" srcId="{BA333A4C-6AB0-46E8-943E-D1CE8B062AA6}" destId="{5E8A20BA-90DA-4680-9E56-48EB3EF3A6FF}" srcOrd="0" destOrd="0" presId="urn:microsoft.com/office/officeart/2008/layout/LinedList"/>
    <dgm:cxn modelId="{5CA6EBE4-41C6-4F13-AD77-8ADED5649E62}" type="presParOf" srcId="{BA333A4C-6AB0-46E8-943E-D1CE8B062AA6}" destId="{916A75F8-41BA-45F8-A44E-6EABF98D54B7}" srcOrd="1" destOrd="0" presId="urn:microsoft.com/office/officeart/2008/layout/LinedList"/>
    <dgm:cxn modelId="{0B48FF95-B137-4871-862B-DB1B1E1889F1}" type="presParOf" srcId="{9C9F8B48-29A2-45E4-B1F9-E8DAF943CE9C}" destId="{0F1F0443-BC35-4DA7-818C-1A75BD200CC1}" srcOrd="2" destOrd="0" presId="urn:microsoft.com/office/officeart/2008/layout/LinedList"/>
    <dgm:cxn modelId="{CB200B20-7130-4602-9DF9-A982462CEBED}" type="presParOf" srcId="{9C9F8B48-29A2-45E4-B1F9-E8DAF943CE9C}" destId="{84F30198-8AEA-4860-979C-B18652E64010}" srcOrd="3" destOrd="0" presId="urn:microsoft.com/office/officeart/2008/layout/LinedList"/>
    <dgm:cxn modelId="{0228DDFD-794C-4ADB-A5D4-818B22616FFA}" type="presParOf" srcId="{84F30198-8AEA-4860-979C-B18652E64010}" destId="{F809B2D5-4D8D-4D3B-B25F-7ECAE350F01B}" srcOrd="0" destOrd="0" presId="urn:microsoft.com/office/officeart/2008/layout/LinedList"/>
    <dgm:cxn modelId="{C5D7BF77-098E-4FA7-A5D6-F990DED7072D}" type="presParOf" srcId="{84F30198-8AEA-4860-979C-B18652E64010}" destId="{6D1D31C1-2360-423F-9AD8-0689CBDC2527}" srcOrd="1" destOrd="0" presId="urn:microsoft.com/office/officeart/2008/layout/LinedList"/>
    <dgm:cxn modelId="{6669DE73-693A-4F7E-AB6F-D0C23EF652D9}" type="presParOf" srcId="{9C9F8B48-29A2-45E4-B1F9-E8DAF943CE9C}" destId="{3A85E4AE-B035-4D8B-A87A-5FA8A488E56A}" srcOrd="4" destOrd="0" presId="urn:microsoft.com/office/officeart/2008/layout/LinedList"/>
    <dgm:cxn modelId="{8407E39D-576B-4CE1-83B9-5A550D1E9A13}" type="presParOf" srcId="{9C9F8B48-29A2-45E4-B1F9-E8DAF943CE9C}" destId="{2478EC7F-6BBF-4200-A428-AADE836E8E20}" srcOrd="5" destOrd="0" presId="urn:microsoft.com/office/officeart/2008/layout/LinedList"/>
    <dgm:cxn modelId="{B77AA155-4DA6-4EDF-9C53-C5E298068830}" type="presParOf" srcId="{2478EC7F-6BBF-4200-A428-AADE836E8E20}" destId="{0B4A593D-F6AF-4943-828D-2B5FD3C87B24}" srcOrd="0" destOrd="0" presId="urn:microsoft.com/office/officeart/2008/layout/LinedList"/>
    <dgm:cxn modelId="{588F1205-ACAF-4E19-B1C2-27814858C2BA}" type="presParOf" srcId="{2478EC7F-6BBF-4200-A428-AADE836E8E20}" destId="{68A37314-AE0F-4B10-9850-00FDE82A4583}" srcOrd="1" destOrd="0" presId="urn:microsoft.com/office/officeart/2008/layout/LinedList"/>
    <dgm:cxn modelId="{390885AC-9CC6-4441-A2A4-55CA4773D66E}" type="presParOf" srcId="{9C9F8B48-29A2-45E4-B1F9-E8DAF943CE9C}" destId="{8D19DAE0-5462-4028-BD29-608C388E7CEF}" srcOrd="6" destOrd="0" presId="urn:microsoft.com/office/officeart/2008/layout/LinedList"/>
    <dgm:cxn modelId="{F9C289A9-0C12-45D3-8F88-32845CB3D0A4}" type="presParOf" srcId="{9C9F8B48-29A2-45E4-B1F9-E8DAF943CE9C}" destId="{C40CB2F8-5390-4285-BCB3-EE1165F45E1B}" srcOrd="7" destOrd="0" presId="urn:microsoft.com/office/officeart/2008/layout/LinedList"/>
    <dgm:cxn modelId="{3D2133E3-CBF5-4FC0-B7B4-FE5C6BD529EF}" type="presParOf" srcId="{C40CB2F8-5390-4285-BCB3-EE1165F45E1B}" destId="{2B145BDB-DFBC-4B57-B0B9-691B17E6C0E7}" srcOrd="0" destOrd="0" presId="urn:microsoft.com/office/officeart/2008/layout/LinedList"/>
    <dgm:cxn modelId="{B395710A-4E5A-461F-8523-11C94832BF6E}" type="presParOf" srcId="{C40CB2F8-5390-4285-BCB3-EE1165F45E1B}" destId="{F73E4922-1688-427A-BAA1-5EA26E045772}" srcOrd="1" destOrd="0" presId="urn:microsoft.com/office/officeart/2008/layout/LinedList"/>
    <dgm:cxn modelId="{24122115-B762-4429-AB2A-27E7983D7FC8}" type="presParOf" srcId="{9C9F8B48-29A2-45E4-B1F9-E8DAF943CE9C}" destId="{8DE66034-FCE9-4625-9A18-C18D2E2ABF6C}" srcOrd="8" destOrd="0" presId="urn:microsoft.com/office/officeart/2008/layout/LinedList"/>
    <dgm:cxn modelId="{CB9AB626-4718-47D3-9FE4-CD903B636DA1}" type="presParOf" srcId="{9C9F8B48-29A2-45E4-B1F9-E8DAF943CE9C}" destId="{92FB2C79-3629-46D9-8484-BD6E7F1E456D}" srcOrd="9" destOrd="0" presId="urn:microsoft.com/office/officeart/2008/layout/LinedList"/>
    <dgm:cxn modelId="{7855F52F-5C6F-4DD6-A7FE-A2596D2586CB}" type="presParOf" srcId="{92FB2C79-3629-46D9-8484-BD6E7F1E456D}" destId="{409A51D6-90CB-4C15-AB71-663E6B3084DC}" srcOrd="0" destOrd="0" presId="urn:microsoft.com/office/officeart/2008/layout/LinedList"/>
    <dgm:cxn modelId="{913B4E1B-59E9-4F05-8AB3-E29AF8A981DD}" type="presParOf" srcId="{92FB2C79-3629-46D9-8484-BD6E7F1E456D}" destId="{FC5900BA-7A88-4AFB-B077-FE1218455F04}"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DEE30B-8977-42E0-BAF9-E03907A4EFB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s-ES"/>
        </a:p>
      </dgm:t>
    </dgm:pt>
    <dgm:pt modelId="{0EB93F7C-3BC6-4F3C-92E2-75105EC2629B}">
      <dgm:prSet/>
      <dgm:spPr/>
      <dgm:t>
        <a:bodyPr/>
        <a:lstStyle/>
        <a:p>
          <a:pPr rtl="0"/>
          <a:r>
            <a:rPr lang="es-ES_tradnl" b="1" dirty="0" smtClean="0"/>
            <a:t>Sin embargo </a:t>
          </a:r>
          <a:r>
            <a:rPr lang="es-ES_tradnl" dirty="0" smtClean="0"/>
            <a:t>es una sustancia toxica, psicoactiva y adictiva.</a:t>
          </a:r>
          <a:endParaRPr lang="es-ES" dirty="0"/>
        </a:p>
      </dgm:t>
    </dgm:pt>
    <dgm:pt modelId="{2385DE0D-93BC-42EA-81F4-1973007A7767}" type="parTrans" cxnId="{BB61DA8E-6E5A-41B7-90B5-420C1FFEC831}">
      <dgm:prSet/>
      <dgm:spPr/>
      <dgm:t>
        <a:bodyPr/>
        <a:lstStyle/>
        <a:p>
          <a:endParaRPr lang="es-ES"/>
        </a:p>
      </dgm:t>
    </dgm:pt>
    <dgm:pt modelId="{1F6E158E-C5F7-442A-86BB-178148BA1E12}" type="sibTrans" cxnId="{BB61DA8E-6E5A-41B7-90B5-420C1FFEC831}">
      <dgm:prSet/>
      <dgm:spPr/>
      <dgm:t>
        <a:bodyPr/>
        <a:lstStyle/>
        <a:p>
          <a:endParaRPr lang="es-ES"/>
        </a:p>
      </dgm:t>
    </dgm:pt>
    <dgm:pt modelId="{26B15CFE-D255-49A9-BF75-6A13ECFEB7B0}">
      <dgm:prSet/>
      <dgm:spPr/>
      <dgm:t>
        <a:bodyPr/>
        <a:lstStyle/>
        <a:p>
          <a:pPr rtl="0"/>
          <a:r>
            <a:rPr lang="es-ES_tradnl" b="1" dirty="0" smtClean="0"/>
            <a:t>Es un </a:t>
          </a:r>
          <a:r>
            <a:rPr lang="es-ES_tradnl" b="1" dirty="0" smtClean="0">
              <a:solidFill>
                <a:srgbClr val="FF0000"/>
              </a:solidFill>
            </a:rPr>
            <a:t>DEPRESOR del SNC</a:t>
          </a:r>
          <a:r>
            <a:rPr lang="es-ES_tradnl" b="1" dirty="0" smtClean="0"/>
            <a:t>, que afecta a las aptitudes mentales y psicomotrices.</a:t>
          </a:r>
          <a:endParaRPr lang="es-ES" b="1" dirty="0"/>
        </a:p>
      </dgm:t>
    </dgm:pt>
    <dgm:pt modelId="{2F3AF052-550D-4AAF-A904-14EE0E02B502}" type="parTrans" cxnId="{8FB31FEC-E667-4285-9418-6BE56E7FDEE0}">
      <dgm:prSet/>
      <dgm:spPr/>
      <dgm:t>
        <a:bodyPr/>
        <a:lstStyle/>
        <a:p>
          <a:endParaRPr lang="es-ES"/>
        </a:p>
      </dgm:t>
    </dgm:pt>
    <dgm:pt modelId="{2F3B4413-A3A9-4139-8A51-5CD4A3D1725E}" type="sibTrans" cxnId="{8FB31FEC-E667-4285-9418-6BE56E7FDEE0}">
      <dgm:prSet/>
      <dgm:spPr/>
      <dgm:t>
        <a:bodyPr/>
        <a:lstStyle/>
        <a:p>
          <a:endParaRPr lang="es-ES"/>
        </a:p>
      </dgm:t>
    </dgm:pt>
    <dgm:pt modelId="{40230FF1-150E-453B-89EF-7B9CE6784584}">
      <dgm:prSet custT="1"/>
      <dgm:spPr/>
      <dgm:t>
        <a:bodyPr/>
        <a:lstStyle/>
        <a:p>
          <a:pPr algn="l" rtl="0"/>
          <a:r>
            <a:rPr lang="es-ES_tradnl" sz="1800" dirty="0" smtClean="0"/>
            <a:t>Deprime los sistemas de control de la conducta</a:t>
          </a:r>
          <a:endParaRPr lang="es-ES" sz="1800" dirty="0"/>
        </a:p>
      </dgm:t>
    </dgm:pt>
    <dgm:pt modelId="{89265EF4-BB05-44C7-9F2A-07D863D0FD15}" type="parTrans" cxnId="{2C25BA9A-C9F0-41D3-915D-0316413C91BC}">
      <dgm:prSet/>
      <dgm:spPr/>
      <dgm:t>
        <a:bodyPr/>
        <a:lstStyle/>
        <a:p>
          <a:endParaRPr lang="es-ES"/>
        </a:p>
      </dgm:t>
    </dgm:pt>
    <dgm:pt modelId="{6B60FF37-C6D9-4036-A9EB-0309CFFB0FBB}" type="sibTrans" cxnId="{2C25BA9A-C9F0-41D3-915D-0316413C91BC}">
      <dgm:prSet/>
      <dgm:spPr/>
      <dgm:t>
        <a:bodyPr/>
        <a:lstStyle/>
        <a:p>
          <a:endParaRPr lang="es-ES"/>
        </a:p>
      </dgm:t>
    </dgm:pt>
    <dgm:pt modelId="{C4554550-FABA-40A5-B221-61237D4A0B27}">
      <dgm:prSet custT="1"/>
      <dgm:spPr/>
      <dgm:t>
        <a:bodyPr/>
        <a:lstStyle/>
        <a:p>
          <a:pPr algn="l" rtl="0"/>
          <a:r>
            <a:rPr lang="es-ES_tradnl" sz="1800" dirty="0" smtClean="0"/>
            <a:t>Impulsividad</a:t>
          </a:r>
          <a:endParaRPr lang="es-ES" sz="1800" dirty="0"/>
        </a:p>
      </dgm:t>
    </dgm:pt>
    <dgm:pt modelId="{70AE5AC4-5CE9-4083-AA18-B55902351014}" type="parTrans" cxnId="{C7CA3257-B322-420B-A5A8-30728906075D}">
      <dgm:prSet/>
      <dgm:spPr/>
      <dgm:t>
        <a:bodyPr/>
        <a:lstStyle/>
        <a:p>
          <a:endParaRPr lang="es-ES"/>
        </a:p>
      </dgm:t>
    </dgm:pt>
    <dgm:pt modelId="{D20C43B9-CDF4-489E-8F48-98A60573F048}" type="sibTrans" cxnId="{C7CA3257-B322-420B-A5A8-30728906075D}">
      <dgm:prSet/>
      <dgm:spPr/>
      <dgm:t>
        <a:bodyPr/>
        <a:lstStyle/>
        <a:p>
          <a:endParaRPr lang="es-ES"/>
        </a:p>
      </dgm:t>
    </dgm:pt>
    <dgm:pt modelId="{8B23AB0C-C63B-4D4B-A0AC-5B3944DE39F8}">
      <dgm:prSet custT="1"/>
      <dgm:spPr/>
      <dgm:t>
        <a:bodyPr/>
        <a:lstStyle/>
        <a:p>
          <a:pPr algn="l" rtl="0"/>
          <a:r>
            <a:rPr lang="es-ES_tradnl" sz="1800" dirty="0" smtClean="0"/>
            <a:t>Subestimación de los riesgos</a:t>
          </a:r>
          <a:endParaRPr lang="es-ES" sz="1800" dirty="0"/>
        </a:p>
      </dgm:t>
    </dgm:pt>
    <dgm:pt modelId="{6F01B590-8588-457D-BC8E-B679375DD27F}" type="parTrans" cxnId="{FF33C635-0886-4324-A3D6-D5120A92EEA7}">
      <dgm:prSet/>
      <dgm:spPr/>
      <dgm:t>
        <a:bodyPr/>
        <a:lstStyle/>
        <a:p>
          <a:endParaRPr lang="es-ES"/>
        </a:p>
      </dgm:t>
    </dgm:pt>
    <dgm:pt modelId="{510141AD-1FCD-4E8F-B59D-790883BE1532}" type="sibTrans" cxnId="{FF33C635-0886-4324-A3D6-D5120A92EEA7}">
      <dgm:prSet/>
      <dgm:spPr/>
      <dgm:t>
        <a:bodyPr/>
        <a:lstStyle/>
        <a:p>
          <a:endParaRPr lang="es-ES"/>
        </a:p>
      </dgm:t>
    </dgm:pt>
    <dgm:pt modelId="{78EF6B87-E515-4F38-8491-6E78892DC639}">
      <dgm:prSet custT="1"/>
      <dgm:spPr/>
      <dgm:t>
        <a:bodyPr/>
        <a:lstStyle/>
        <a:p>
          <a:pPr algn="l" rtl="0"/>
          <a:r>
            <a:rPr lang="es-ES_tradnl" sz="1800" dirty="0" smtClean="0"/>
            <a:t>Afectación psicomotriz</a:t>
          </a:r>
          <a:endParaRPr lang="es-ES" sz="1800" dirty="0"/>
        </a:p>
      </dgm:t>
    </dgm:pt>
    <dgm:pt modelId="{DAE68C59-4F0A-49ED-B27F-1D6870D04270}" type="parTrans" cxnId="{7D647703-E9BC-42A8-820D-5883F0BE54D4}">
      <dgm:prSet/>
      <dgm:spPr/>
      <dgm:t>
        <a:bodyPr/>
        <a:lstStyle/>
        <a:p>
          <a:endParaRPr lang="es-ES"/>
        </a:p>
      </dgm:t>
    </dgm:pt>
    <dgm:pt modelId="{20CE7416-8F31-4C7F-A7FF-C8CDBC954580}" type="sibTrans" cxnId="{7D647703-E9BC-42A8-820D-5883F0BE54D4}">
      <dgm:prSet/>
      <dgm:spPr/>
      <dgm:t>
        <a:bodyPr/>
        <a:lstStyle/>
        <a:p>
          <a:endParaRPr lang="es-ES"/>
        </a:p>
      </dgm:t>
    </dgm:pt>
    <dgm:pt modelId="{C4C25219-1786-4F1A-A388-E8F1AC76C20E}" type="pres">
      <dgm:prSet presAssocID="{4DDEE30B-8977-42E0-BAF9-E03907A4EFBE}" presName="linear" presStyleCnt="0">
        <dgm:presLayoutVars>
          <dgm:animLvl val="lvl"/>
          <dgm:resizeHandles val="exact"/>
        </dgm:presLayoutVars>
      </dgm:prSet>
      <dgm:spPr/>
      <dgm:t>
        <a:bodyPr/>
        <a:lstStyle/>
        <a:p>
          <a:endParaRPr lang="es-ES"/>
        </a:p>
      </dgm:t>
    </dgm:pt>
    <dgm:pt modelId="{6C93670A-7242-4991-9D5D-F44FDAEE1D3C}" type="pres">
      <dgm:prSet presAssocID="{0EB93F7C-3BC6-4F3C-92E2-75105EC2629B}" presName="parentText" presStyleLbl="node1" presStyleIdx="0" presStyleCnt="2">
        <dgm:presLayoutVars>
          <dgm:chMax val="0"/>
          <dgm:bulletEnabled val="1"/>
        </dgm:presLayoutVars>
      </dgm:prSet>
      <dgm:spPr/>
      <dgm:t>
        <a:bodyPr/>
        <a:lstStyle/>
        <a:p>
          <a:endParaRPr lang="es-ES"/>
        </a:p>
      </dgm:t>
    </dgm:pt>
    <dgm:pt modelId="{B9DC3AD6-E4DE-4F44-B2E7-0205017D222F}" type="pres">
      <dgm:prSet presAssocID="{1F6E158E-C5F7-442A-86BB-178148BA1E12}" presName="spacer" presStyleCnt="0"/>
      <dgm:spPr/>
    </dgm:pt>
    <dgm:pt modelId="{73484CBC-2773-478C-9CD6-25FBACF67D24}" type="pres">
      <dgm:prSet presAssocID="{26B15CFE-D255-49A9-BF75-6A13ECFEB7B0}" presName="parentText" presStyleLbl="node1" presStyleIdx="1" presStyleCnt="2" custLinFactNeighborY="-1581">
        <dgm:presLayoutVars>
          <dgm:chMax val="0"/>
          <dgm:bulletEnabled val="1"/>
        </dgm:presLayoutVars>
      </dgm:prSet>
      <dgm:spPr/>
      <dgm:t>
        <a:bodyPr/>
        <a:lstStyle/>
        <a:p>
          <a:endParaRPr lang="es-ES"/>
        </a:p>
      </dgm:t>
    </dgm:pt>
    <dgm:pt modelId="{A967ECF7-6DE7-4EAD-9245-6A2DE96520BD}" type="pres">
      <dgm:prSet presAssocID="{26B15CFE-D255-49A9-BF75-6A13ECFEB7B0}" presName="childText" presStyleLbl="revTx" presStyleIdx="0" presStyleCnt="1">
        <dgm:presLayoutVars>
          <dgm:bulletEnabled val="1"/>
        </dgm:presLayoutVars>
      </dgm:prSet>
      <dgm:spPr/>
      <dgm:t>
        <a:bodyPr/>
        <a:lstStyle/>
        <a:p>
          <a:endParaRPr lang="es-ES"/>
        </a:p>
      </dgm:t>
    </dgm:pt>
  </dgm:ptLst>
  <dgm:cxnLst>
    <dgm:cxn modelId="{7D647703-E9BC-42A8-820D-5883F0BE54D4}" srcId="{26B15CFE-D255-49A9-BF75-6A13ECFEB7B0}" destId="{78EF6B87-E515-4F38-8491-6E78892DC639}" srcOrd="3" destOrd="0" parTransId="{DAE68C59-4F0A-49ED-B27F-1D6870D04270}" sibTransId="{20CE7416-8F31-4C7F-A7FF-C8CDBC954580}"/>
    <dgm:cxn modelId="{7238C970-8A9D-4213-B8C7-D710875F111C}" type="presOf" srcId="{C4554550-FABA-40A5-B221-61237D4A0B27}" destId="{A967ECF7-6DE7-4EAD-9245-6A2DE96520BD}" srcOrd="0" destOrd="1" presId="urn:microsoft.com/office/officeart/2005/8/layout/vList2"/>
    <dgm:cxn modelId="{DB3B64DB-9A65-42DC-8EBD-F5498D47202E}" type="presOf" srcId="{4DDEE30B-8977-42E0-BAF9-E03907A4EFBE}" destId="{C4C25219-1786-4F1A-A388-E8F1AC76C20E}" srcOrd="0" destOrd="0" presId="urn:microsoft.com/office/officeart/2005/8/layout/vList2"/>
    <dgm:cxn modelId="{385A38C2-25B1-451C-BDA7-FF13FC20B720}" type="presOf" srcId="{8B23AB0C-C63B-4D4B-A0AC-5B3944DE39F8}" destId="{A967ECF7-6DE7-4EAD-9245-6A2DE96520BD}" srcOrd="0" destOrd="2" presId="urn:microsoft.com/office/officeart/2005/8/layout/vList2"/>
    <dgm:cxn modelId="{2EFE7F83-DB99-4B4F-9FE0-C7D3C4949DE9}" type="presOf" srcId="{0EB93F7C-3BC6-4F3C-92E2-75105EC2629B}" destId="{6C93670A-7242-4991-9D5D-F44FDAEE1D3C}" srcOrd="0" destOrd="0" presId="urn:microsoft.com/office/officeart/2005/8/layout/vList2"/>
    <dgm:cxn modelId="{C6F3FBA5-768E-4B8A-9A5C-B617CCACBEA1}" type="presOf" srcId="{78EF6B87-E515-4F38-8491-6E78892DC639}" destId="{A967ECF7-6DE7-4EAD-9245-6A2DE96520BD}" srcOrd="0" destOrd="3" presId="urn:microsoft.com/office/officeart/2005/8/layout/vList2"/>
    <dgm:cxn modelId="{9F460CF8-4E8E-4AB9-82B5-4F50A3E26535}" type="presOf" srcId="{40230FF1-150E-453B-89EF-7B9CE6784584}" destId="{A967ECF7-6DE7-4EAD-9245-6A2DE96520BD}" srcOrd="0" destOrd="0" presId="urn:microsoft.com/office/officeart/2005/8/layout/vList2"/>
    <dgm:cxn modelId="{2C25BA9A-C9F0-41D3-915D-0316413C91BC}" srcId="{26B15CFE-D255-49A9-BF75-6A13ECFEB7B0}" destId="{40230FF1-150E-453B-89EF-7B9CE6784584}" srcOrd="0" destOrd="0" parTransId="{89265EF4-BB05-44C7-9F2A-07D863D0FD15}" sibTransId="{6B60FF37-C6D9-4036-A9EB-0309CFFB0FBB}"/>
    <dgm:cxn modelId="{FF33C635-0886-4324-A3D6-D5120A92EEA7}" srcId="{26B15CFE-D255-49A9-BF75-6A13ECFEB7B0}" destId="{8B23AB0C-C63B-4D4B-A0AC-5B3944DE39F8}" srcOrd="2" destOrd="0" parTransId="{6F01B590-8588-457D-BC8E-B679375DD27F}" sibTransId="{510141AD-1FCD-4E8F-B59D-790883BE1532}"/>
    <dgm:cxn modelId="{14275846-D663-4D62-8100-FEAC8902B67A}" type="presOf" srcId="{26B15CFE-D255-49A9-BF75-6A13ECFEB7B0}" destId="{73484CBC-2773-478C-9CD6-25FBACF67D24}" srcOrd="0" destOrd="0" presId="urn:microsoft.com/office/officeart/2005/8/layout/vList2"/>
    <dgm:cxn modelId="{8FB31FEC-E667-4285-9418-6BE56E7FDEE0}" srcId="{4DDEE30B-8977-42E0-BAF9-E03907A4EFBE}" destId="{26B15CFE-D255-49A9-BF75-6A13ECFEB7B0}" srcOrd="1" destOrd="0" parTransId="{2F3AF052-550D-4AAF-A904-14EE0E02B502}" sibTransId="{2F3B4413-A3A9-4139-8A51-5CD4A3D1725E}"/>
    <dgm:cxn modelId="{C7CA3257-B322-420B-A5A8-30728906075D}" srcId="{26B15CFE-D255-49A9-BF75-6A13ECFEB7B0}" destId="{C4554550-FABA-40A5-B221-61237D4A0B27}" srcOrd="1" destOrd="0" parTransId="{70AE5AC4-5CE9-4083-AA18-B55902351014}" sibTransId="{D20C43B9-CDF4-489E-8F48-98A60573F048}"/>
    <dgm:cxn modelId="{BB61DA8E-6E5A-41B7-90B5-420C1FFEC831}" srcId="{4DDEE30B-8977-42E0-BAF9-E03907A4EFBE}" destId="{0EB93F7C-3BC6-4F3C-92E2-75105EC2629B}" srcOrd="0" destOrd="0" parTransId="{2385DE0D-93BC-42EA-81F4-1973007A7767}" sibTransId="{1F6E158E-C5F7-442A-86BB-178148BA1E12}"/>
    <dgm:cxn modelId="{F7BC8EC1-2642-4D51-AC73-660566B3FD1E}" type="presParOf" srcId="{C4C25219-1786-4F1A-A388-E8F1AC76C20E}" destId="{6C93670A-7242-4991-9D5D-F44FDAEE1D3C}" srcOrd="0" destOrd="0" presId="urn:microsoft.com/office/officeart/2005/8/layout/vList2"/>
    <dgm:cxn modelId="{E1506C18-EA6E-4069-B4EC-D681174EE44B}" type="presParOf" srcId="{C4C25219-1786-4F1A-A388-E8F1AC76C20E}" destId="{B9DC3AD6-E4DE-4F44-B2E7-0205017D222F}" srcOrd="1" destOrd="0" presId="urn:microsoft.com/office/officeart/2005/8/layout/vList2"/>
    <dgm:cxn modelId="{6DCD58A6-9A3C-4BB4-9F09-1C93852DF8E7}" type="presParOf" srcId="{C4C25219-1786-4F1A-A388-E8F1AC76C20E}" destId="{73484CBC-2773-478C-9CD6-25FBACF67D24}" srcOrd="2" destOrd="0" presId="urn:microsoft.com/office/officeart/2005/8/layout/vList2"/>
    <dgm:cxn modelId="{36F1718B-E705-4517-AF38-DEBD32D33318}" type="presParOf" srcId="{C4C25219-1786-4F1A-A388-E8F1AC76C20E}" destId="{A967ECF7-6DE7-4EAD-9245-6A2DE96520B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2B3C8F-D2E9-428B-8D2D-0255D8D7AC5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S"/>
        </a:p>
      </dgm:t>
    </dgm:pt>
    <dgm:pt modelId="{1616BE38-D7E7-41E8-9108-B40BF0C38689}">
      <dgm:prSet custT="1"/>
      <dgm:spPr/>
      <dgm:t>
        <a:bodyPr/>
        <a:lstStyle/>
        <a:p>
          <a:pPr algn="just" rtl="0">
            <a:spcAft>
              <a:spcPts val="0"/>
            </a:spcAft>
          </a:pPr>
          <a:r>
            <a:rPr lang="es-ES" sz="1800" dirty="0" smtClean="0"/>
            <a:t>Durante los primeros tragos, el alcohol nos hace sentir bien, sin vergüenza y un poco más atrevidos de lo habitual, y tenemos comportamientos que parecen divertidos, graciosos y atrevidos.</a:t>
          </a:r>
          <a:endParaRPr lang="es-ES" sz="1800" dirty="0"/>
        </a:p>
      </dgm:t>
    </dgm:pt>
    <dgm:pt modelId="{A025A54D-FE3A-4FA3-8742-83A746F2EA27}" type="parTrans" cxnId="{1A8B1BE9-F3A2-431D-876B-86E983713545}">
      <dgm:prSet/>
      <dgm:spPr/>
      <dgm:t>
        <a:bodyPr/>
        <a:lstStyle/>
        <a:p>
          <a:endParaRPr lang="es-ES" sz="2800"/>
        </a:p>
      </dgm:t>
    </dgm:pt>
    <dgm:pt modelId="{CC3080F9-A3E4-4D0A-B292-D80F163CAF0F}" type="sibTrans" cxnId="{1A8B1BE9-F3A2-431D-876B-86E983713545}">
      <dgm:prSet/>
      <dgm:spPr/>
      <dgm:t>
        <a:bodyPr/>
        <a:lstStyle/>
        <a:p>
          <a:endParaRPr lang="es-ES" sz="2800"/>
        </a:p>
      </dgm:t>
    </dgm:pt>
    <dgm:pt modelId="{1E3A8A35-9418-47B8-B3D4-1142AD522889}" type="pres">
      <dgm:prSet presAssocID="{DC2B3C8F-D2E9-428B-8D2D-0255D8D7AC5D}" presName="linear" presStyleCnt="0">
        <dgm:presLayoutVars>
          <dgm:animLvl val="lvl"/>
          <dgm:resizeHandles val="exact"/>
        </dgm:presLayoutVars>
      </dgm:prSet>
      <dgm:spPr/>
      <dgm:t>
        <a:bodyPr/>
        <a:lstStyle/>
        <a:p>
          <a:endParaRPr lang="es-ES"/>
        </a:p>
      </dgm:t>
    </dgm:pt>
    <dgm:pt modelId="{2AD938B6-D8DB-4A58-8F88-F0FC14E62AFE}" type="pres">
      <dgm:prSet presAssocID="{1616BE38-D7E7-41E8-9108-B40BF0C38689}" presName="parentText" presStyleLbl="node1" presStyleIdx="0" presStyleCnt="1" custScaleY="410302">
        <dgm:presLayoutVars>
          <dgm:chMax val="0"/>
          <dgm:bulletEnabled val="1"/>
        </dgm:presLayoutVars>
      </dgm:prSet>
      <dgm:spPr>
        <a:prstGeom prst="roundRect">
          <a:avLst/>
        </a:prstGeom>
      </dgm:spPr>
      <dgm:t>
        <a:bodyPr/>
        <a:lstStyle/>
        <a:p>
          <a:endParaRPr lang="es-ES"/>
        </a:p>
      </dgm:t>
    </dgm:pt>
  </dgm:ptLst>
  <dgm:cxnLst>
    <dgm:cxn modelId="{1A8B1BE9-F3A2-431D-876B-86E983713545}" srcId="{DC2B3C8F-D2E9-428B-8D2D-0255D8D7AC5D}" destId="{1616BE38-D7E7-41E8-9108-B40BF0C38689}" srcOrd="0" destOrd="0" parTransId="{A025A54D-FE3A-4FA3-8742-83A746F2EA27}" sibTransId="{CC3080F9-A3E4-4D0A-B292-D80F163CAF0F}"/>
    <dgm:cxn modelId="{E4EB46D0-59D8-41CC-A603-378BFAB1E41E}" type="presOf" srcId="{DC2B3C8F-D2E9-428B-8D2D-0255D8D7AC5D}" destId="{1E3A8A35-9418-47B8-B3D4-1142AD522889}" srcOrd="0" destOrd="0" presId="urn:microsoft.com/office/officeart/2005/8/layout/vList2"/>
    <dgm:cxn modelId="{E6A3B61F-D31B-48C3-8B54-B4280080F4B5}" type="presOf" srcId="{1616BE38-D7E7-41E8-9108-B40BF0C38689}" destId="{2AD938B6-D8DB-4A58-8F88-F0FC14E62AFE}" srcOrd="0" destOrd="0" presId="urn:microsoft.com/office/officeart/2005/8/layout/vList2"/>
    <dgm:cxn modelId="{F720E678-D359-4E89-96D6-09CD486A68B4}" type="presParOf" srcId="{1E3A8A35-9418-47B8-B3D4-1142AD522889}" destId="{2AD938B6-D8DB-4A58-8F88-F0FC14E62AF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DF70D4-314C-4434-8358-43FC265883CB}"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s-ES"/>
        </a:p>
      </dgm:t>
    </dgm:pt>
    <dgm:pt modelId="{A6A6896E-C5CA-4660-9A8D-523A187F64F2}">
      <dgm:prSet custT="1"/>
      <dgm:spPr/>
      <dgm:t>
        <a:bodyPr/>
        <a:lstStyle/>
        <a:p>
          <a:pPr rtl="0"/>
          <a:r>
            <a:rPr lang="es-ES" sz="2000" dirty="0" smtClean="0"/>
            <a:t>Detenerse en el carril sin causa justificada.</a:t>
          </a:r>
          <a:endParaRPr lang="es-ES" sz="2000" dirty="0"/>
        </a:p>
      </dgm:t>
    </dgm:pt>
    <dgm:pt modelId="{3084FD39-6581-4C51-ABE5-0EA34476BDB7}" type="parTrans" cxnId="{870D0984-1263-436A-985C-DC2FA23B8386}">
      <dgm:prSet/>
      <dgm:spPr/>
      <dgm:t>
        <a:bodyPr/>
        <a:lstStyle/>
        <a:p>
          <a:endParaRPr lang="es-ES"/>
        </a:p>
      </dgm:t>
    </dgm:pt>
    <dgm:pt modelId="{62312EB3-3487-477F-BBB9-0D51D7C75AD8}" type="sibTrans" cxnId="{870D0984-1263-436A-985C-DC2FA23B8386}">
      <dgm:prSet/>
      <dgm:spPr/>
      <dgm:t>
        <a:bodyPr/>
        <a:lstStyle/>
        <a:p>
          <a:endParaRPr lang="es-ES"/>
        </a:p>
      </dgm:t>
    </dgm:pt>
    <dgm:pt modelId="{19983DFF-9F77-4434-8A07-609E05593316}">
      <dgm:prSet custT="1"/>
      <dgm:spPr/>
      <dgm:t>
        <a:bodyPr/>
        <a:lstStyle/>
        <a:p>
          <a:pPr rtl="0"/>
          <a:r>
            <a:rPr lang="es-ES" sz="2000" dirty="0" smtClean="0"/>
            <a:t>No guardar la distancia de seguridad entre vehículos.</a:t>
          </a:r>
          <a:endParaRPr lang="es-ES" sz="2000" dirty="0"/>
        </a:p>
      </dgm:t>
    </dgm:pt>
    <dgm:pt modelId="{D0B3E54D-8DDD-41F5-A519-F5F292DDB97C}" type="parTrans" cxnId="{D3CAA18C-C7EE-4010-B0C3-AD2259B8F331}">
      <dgm:prSet/>
      <dgm:spPr/>
      <dgm:t>
        <a:bodyPr/>
        <a:lstStyle/>
        <a:p>
          <a:endParaRPr lang="es-ES"/>
        </a:p>
      </dgm:t>
    </dgm:pt>
    <dgm:pt modelId="{8D7EF7CF-F4D0-4D66-9BAF-F100DCC9BB12}" type="sibTrans" cxnId="{D3CAA18C-C7EE-4010-B0C3-AD2259B8F331}">
      <dgm:prSet/>
      <dgm:spPr/>
      <dgm:t>
        <a:bodyPr/>
        <a:lstStyle/>
        <a:p>
          <a:endParaRPr lang="es-ES"/>
        </a:p>
      </dgm:t>
    </dgm:pt>
    <dgm:pt modelId="{EA7A3348-475D-43C1-AF96-40FE5C6E4A3C}">
      <dgm:prSet custT="1"/>
      <dgm:spPr/>
      <dgm:t>
        <a:bodyPr/>
        <a:lstStyle/>
        <a:p>
          <a:pPr rtl="0"/>
          <a:r>
            <a:rPr lang="es-ES" sz="2000" dirty="0" smtClean="0"/>
            <a:t>Realizar giros con excesiva amplitud. Circular por el carril incorrecto.</a:t>
          </a:r>
          <a:endParaRPr lang="es-ES" sz="2000" dirty="0"/>
        </a:p>
      </dgm:t>
    </dgm:pt>
    <dgm:pt modelId="{978259D6-4CAA-4598-B91D-440F595E7B71}" type="parTrans" cxnId="{6925FCDC-F1DB-4BE0-A4AF-143F44FC130A}">
      <dgm:prSet/>
      <dgm:spPr/>
      <dgm:t>
        <a:bodyPr/>
        <a:lstStyle/>
        <a:p>
          <a:endParaRPr lang="es-ES"/>
        </a:p>
      </dgm:t>
    </dgm:pt>
    <dgm:pt modelId="{52B83A44-8618-4809-B02E-12BF89B27C7C}" type="sibTrans" cxnId="{6925FCDC-F1DB-4BE0-A4AF-143F44FC130A}">
      <dgm:prSet/>
      <dgm:spPr/>
      <dgm:t>
        <a:bodyPr/>
        <a:lstStyle/>
        <a:p>
          <a:endParaRPr lang="es-ES"/>
        </a:p>
      </dgm:t>
    </dgm:pt>
    <dgm:pt modelId="{01410476-067E-4D70-8BA2-0F0D11612EEC}">
      <dgm:prSet custT="1"/>
      <dgm:spPr/>
      <dgm:t>
        <a:bodyPr/>
        <a:lstStyle/>
        <a:p>
          <a:pPr rtl="0"/>
          <a:r>
            <a:rPr lang="es-ES" sz="2000" dirty="0" smtClean="0"/>
            <a:t>Circular invadiendo el carril contrario. Responder tarde a la señalización.</a:t>
          </a:r>
          <a:endParaRPr lang="es-ES" sz="2000" dirty="0"/>
        </a:p>
      </dgm:t>
    </dgm:pt>
    <dgm:pt modelId="{694213EE-DAD8-48EF-9064-0DF5937CA3E9}" type="parTrans" cxnId="{5C957C5D-9B47-40E5-A729-7A0E3AEE5E26}">
      <dgm:prSet/>
      <dgm:spPr/>
      <dgm:t>
        <a:bodyPr/>
        <a:lstStyle/>
        <a:p>
          <a:endParaRPr lang="es-ES"/>
        </a:p>
      </dgm:t>
    </dgm:pt>
    <dgm:pt modelId="{F0EF9C6B-5DEA-4404-9BB3-272B5AB36A3A}" type="sibTrans" cxnId="{5C957C5D-9B47-40E5-A729-7A0E3AEE5E26}">
      <dgm:prSet/>
      <dgm:spPr/>
      <dgm:t>
        <a:bodyPr/>
        <a:lstStyle/>
        <a:p>
          <a:endParaRPr lang="es-ES"/>
        </a:p>
      </dgm:t>
    </dgm:pt>
    <dgm:pt modelId="{2EDAD08F-7ED8-4261-84D0-6388BDA30891}">
      <dgm:prSet custT="1"/>
      <dgm:spPr/>
      <dgm:t>
        <a:bodyPr/>
        <a:lstStyle/>
        <a:p>
          <a:pPr rtl="0"/>
          <a:r>
            <a:rPr lang="es-ES" sz="2000" dirty="0" smtClean="0"/>
            <a:t>Conducir de forma errática.</a:t>
          </a:r>
          <a:endParaRPr lang="es-ES" sz="2000" dirty="0"/>
        </a:p>
      </dgm:t>
    </dgm:pt>
    <dgm:pt modelId="{13BE4BB3-E3BB-4390-867E-F9F6C472ADC3}" type="parTrans" cxnId="{75BDA85C-07A3-40E4-BA6A-842897CB9E6B}">
      <dgm:prSet/>
      <dgm:spPr/>
      <dgm:t>
        <a:bodyPr/>
        <a:lstStyle/>
        <a:p>
          <a:endParaRPr lang="es-ES"/>
        </a:p>
      </dgm:t>
    </dgm:pt>
    <dgm:pt modelId="{AC5E665A-7B95-48E3-8A3D-18E60B4E11CD}" type="sibTrans" cxnId="{75BDA85C-07A3-40E4-BA6A-842897CB9E6B}">
      <dgm:prSet/>
      <dgm:spPr/>
      <dgm:t>
        <a:bodyPr/>
        <a:lstStyle/>
        <a:p>
          <a:endParaRPr lang="es-ES"/>
        </a:p>
      </dgm:t>
    </dgm:pt>
    <dgm:pt modelId="{D268C9AD-45D2-4C28-855E-B2FE0F16CA2B}">
      <dgm:prSet custT="1"/>
      <dgm:spPr/>
      <dgm:t>
        <a:bodyPr/>
        <a:lstStyle/>
        <a:p>
          <a:pPr rtl="0"/>
          <a:r>
            <a:rPr lang="es-ES" sz="2000" dirty="0" smtClean="0"/>
            <a:t>Efectuar adelantamientos antirreglamentarios.</a:t>
          </a:r>
          <a:endParaRPr lang="es-ES" sz="2000" dirty="0"/>
        </a:p>
      </dgm:t>
    </dgm:pt>
    <dgm:pt modelId="{05D0B0C0-6CE6-4A9F-836A-76F3E56DB6FE}" type="parTrans" cxnId="{50AF036F-83E4-441F-A826-C02AF943EE90}">
      <dgm:prSet/>
      <dgm:spPr/>
      <dgm:t>
        <a:bodyPr/>
        <a:lstStyle/>
        <a:p>
          <a:endParaRPr lang="es-ES"/>
        </a:p>
      </dgm:t>
    </dgm:pt>
    <dgm:pt modelId="{74AC7B7B-7498-42B1-B599-C3BFD4C70237}" type="sibTrans" cxnId="{50AF036F-83E4-441F-A826-C02AF943EE90}">
      <dgm:prSet/>
      <dgm:spPr/>
      <dgm:t>
        <a:bodyPr/>
        <a:lstStyle/>
        <a:p>
          <a:endParaRPr lang="es-ES"/>
        </a:p>
      </dgm:t>
    </dgm:pt>
    <dgm:pt modelId="{D6F4F2B7-ACD5-4986-B754-5AC892B220CB}">
      <dgm:prSet custT="1"/>
      <dgm:spPr/>
      <dgm:t>
        <a:bodyPr/>
        <a:lstStyle/>
        <a:p>
          <a:pPr rtl="0"/>
          <a:r>
            <a:rPr lang="es-ES" sz="2000" dirty="0" smtClean="0"/>
            <a:t>Señalizar de manera incorrecta las maniobras</a:t>
          </a:r>
          <a:r>
            <a:rPr lang="es-ES" sz="1800" dirty="0" smtClean="0"/>
            <a:t>. </a:t>
          </a:r>
          <a:endParaRPr lang="es-ES" sz="1800" dirty="0"/>
        </a:p>
      </dgm:t>
    </dgm:pt>
    <dgm:pt modelId="{37214A66-A37D-43CA-BD9A-5989F160CB9A}" type="parTrans" cxnId="{6D747A56-C63B-49AC-AD0F-2F82A46E2EA0}">
      <dgm:prSet/>
      <dgm:spPr/>
      <dgm:t>
        <a:bodyPr/>
        <a:lstStyle/>
        <a:p>
          <a:endParaRPr lang="es-ES"/>
        </a:p>
      </dgm:t>
    </dgm:pt>
    <dgm:pt modelId="{B49ABFB2-B39E-4E9F-98F9-D3F08998F9BE}" type="sibTrans" cxnId="{6D747A56-C63B-49AC-AD0F-2F82A46E2EA0}">
      <dgm:prSet/>
      <dgm:spPr/>
      <dgm:t>
        <a:bodyPr/>
        <a:lstStyle/>
        <a:p>
          <a:endParaRPr lang="es-ES"/>
        </a:p>
      </dgm:t>
    </dgm:pt>
    <dgm:pt modelId="{D7B58009-9077-4599-B331-A8052150752C}">
      <dgm:prSet custT="1">
        <dgm:style>
          <a:lnRef idx="3">
            <a:schemeClr val="lt1"/>
          </a:lnRef>
          <a:fillRef idx="1">
            <a:schemeClr val="accent4"/>
          </a:fillRef>
          <a:effectRef idx="1">
            <a:schemeClr val="accent4"/>
          </a:effectRef>
          <a:fontRef idx="minor">
            <a:schemeClr val="lt1"/>
          </a:fontRef>
        </dgm:style>
      </dgm:prSet>
      <dgm:spPr/>
      <dgm:t>
        <a:bodyPr/>
        <a:lstStyle/>
        <a:p>
          <a:pPr algn="l" rtl="0"/>
          <a:r>
            <a:rPr lang="es-ES" sz="2800" dirty="0" smtClean="0"/>
            <a:t>ERRORES E INFRACCIONES MÁS COMUNES BAJO LOS EFECTOS DEL ALCOHOL</a:t>
          </a:r>
          <a:endParaRPr lang="es-ES" sz="2800" dirty="0"/>
        </a:p>
      </dgm:t>
    </dgm:pt>
    <dgm:pt modelId="{C76D8564-D2A1-4865-BD98-B9061B4E8574}" type="parTrans" cxnId="{AE748C02-08F4-4E89-9FD2-DB9377AB66F6}">
      <dgm:prSet/>
      <dgm:spPr/>
      <dgm:t>
        <a:bodyPr/>
        <a:lstStyle/>
        <a:p>
          <a:endParaRPr lang="es-ES"/>
        </a:p>
      </dgm:t>
    </dgm:pt>
    <dgm:pt modelId="{E7E4618F-2D1C-4D73-AF16-CA6E8636752F}" type="sibTrans" cxnId="{AE748C02-08F4-4E89-9FD2-DB9377AB66F6}">
      <dgm:prSet/>
      <dgm:spPr/>
      <dgm:t>
        <a:bodyPr/>
        <a:lstStyle/>
        <a:p>
          <a:endParaRPr lang="es-ES"/>
        </a:p>
      </dgm:t>
    </dgm:pt>
    <dgm:pt modelId="{E39D0E51-DB97-47A4-BAA3-CD8A2838F338}" type="pres">
      <dgm:prSet presAssocID="{F3DF70D4-314C-4434-8358-43FC265883CB}" presName="Name0" presStyleCnt="0">
        <dgm:presLayoutVars>
          <dgm:dir/>
          <dgm:animLvl val="lvl"/>
          <dgm:resizeHandles val="exact"/>
        </dgm:presLayoutVars>
      </dgm:prSet>
      <dgm:spPr/>
      <dgm:t>
        <a:bodyPr/>
        <a:lstStyle/>
        <a:p>
          <a:endParaRPr lang="es-ES"/>
        </a:p>
      </dgm:t>
    </dgm:pt>
    <dgm:pt modelId="{843E261F-FEB5-4275-BAD8-DA85B632D4AD}" type="pres">
      <dgm:prSet presAssocID="{D7B58009-9077-4599-B331-A8052150752C}" presName="linNode" presStyleCnt="0"/>
      <dgm:spPr/>
    </dgm:pt>
    <dgm:pt modelId="{ECFC8845-3FAF-42E2-B1E1-CCFCE20B139C}" type="pres">
      <dgm:prSet presAssocID="{D7B58009-9077-4599-B331-A8052150752C}" presName="parentText" presStyleLbl="node1" presStyleIdx="0" presStyleCnt="1" custScaleX="85184" custScaleY="91216" custLinFactNeighborX="-6643" custLinFactNeighborY="-3875">
        <dgm:presLayoutVars>
          <dgm:chMax val="1"/>
          <dgm:bulletEnabled val="1"/>
        </dgm:presLayoutVars>
      </dgm:prSet>
      <dgm:spPr/>
      <dgm:t>
        <a:bodyPr/>
        <a:lstStyle/>
        <a:p>
          <a:endParaRPr lang="es-ES"/>
        </a:p>
      </dgm:t>
    </dgm:pt>
    <dgm:pt modelId="{8C8A1B32-E39E-4F5D-9EA0-E9C533089522}" type="pres">
      <dgm:prSet presAssocID="{D7B58009-9077-4599-B331-A8052150752C}" presName="descendantText" presStyleLbl="alignAccFollowNode1" presStyleIdx="0" presStyleCnt="1" custScaleX="95763" custScaleY="116949" custLinFactNeighborX="-8919" custLinFactNeighborY="-3537">
        <dgm:presLayoutVars>
          <dgm:bulletEnabled val="1"/>
        </dgm:presLayoutVars>
      </dgm:prSet>
      <dgm:spPr/>
      <dgm:t>
        <a:bodyPr/>
        <a:lstStyle/>
        <a:p>
          <a:endParaRPr lang="es-ES"/>
        </a:p>
      </dgm:t>
    </dgm:pt>
  </dgm:ptLst>
  <dgm:cxnLst>
    <dgm:cxn modelId="{6D747A56-C63B-49AC-AD0F-2F82A46E2EA0}" srcId="{D7B58009-9077-4599-B331-A8052150752C}" destId="{D6F4F2B7-ACD5-4986-B754-5AC892B220CB}" srcOrd="6" destOrd="0" parTransId="{37214A66-A37D-43CA-BD9A-5989F160CB9A}" sibTransId="{B49ABFB2-B39E-4E9F-98F9-D3F08998F9BE}"/>
    <dgm:cxn modelId="{E627B84C-F775-44DD-B8AE-DA0335F8E710}" type="presOf" srcId="{D268C9AD-45D2-4C28-855E-B2FE0F16CA2B}" destId="{8C8A1B32-E39E-4F5D-9EA0-E9C533089522}" srcOrd="0" destOrd="5" presId="urn:microsoft.com/office/officeart/2005/8/layout/vList5"/>
    <dgm:cxn modelId="{F42DDDB3-9383-478C-BA1A-04AF659FB878}" type="presOf" srcId="{EA7A3348-475D-43C1-AF96-40FE5C6E4A3C}" destId="{8C8A1B32-E39E-4F5D-9EA0-E9C533089522}" srcOrd="0" destOrd="2" presId="urn:microsoft.com/office/officeart/2005/8/layout/vList5"/>
    <dgm:cxn modelId="{A53CD76E-46D3-41E6-945A-CC4FEF215DBD}" type="presOf" srcId="{F3DF70D4-314C-4434-8358-43FC265883CB}" destId="{E39D0E51-DB97-47A4-BAA3-CD8A2838F338}" srcOrd="0" destOrd="0" presId="urn:microsoft.com/office/officeart/2005/8/layout/vList5"/>
    <dgm:cxn modelId="{870D0984-1263-436A-985C-DC2FA23B8386}" srcId="{D7B58009-9077-4599-B331-A8052150752C}" destId="{A6A6896E-C5CA-4660-9A8D-523A187F64F2}" srcOrd="0" destOrd="0" parTransId="{3084FD39-6581-4C51-ABE5-0EA34476BDB7}" sibTransId="{62312EB3-3487-477F-BBB9-0D51D7C75AD8}"/>
    <dgm:cxn modelId="{77B92D49-37B7-4F56-92C1-64E07EA9E08A}" type="presOf" srcId="{A6A6896E-C5CA-4660-9A8D-523A187F64F2}" destId="{8C8A1B32-E39E-4F5D-9EA0-E9C533089522}" srcOrd="0" destOrd="0" presId="urn:microsoft.com/office/officeart/2005/8/layout/vList5"/>
    <dgm:cxn modelId="{50AF036F-83E4-441F-A826-C02AF943EE90}" srcId="{D7B58009-9077-4599-B331-A8052150752C}" destId="{D268C9AD-45D2-4C28-855E-B2FE0F16CA2B}" srcOrd="5" destOrd="0" parTransId="{05D0B0C0-6CE6-4A9F-836A-76F3E56DB6FE}" sibTransId="{74AC7B7B-7498-42B1-B599-C3BFD4C70237}"/>
    <dgm:cxn modelId="{6925FCDC-F1DB-4BE0-A4AF-143F44FC130A}" srcId="{D7B58009-9077-4599-B331-A8052150752C}" destId="{EA7A3348-475D-43C1-AF96-40FE5C6E4A3C}" srcOrd="2" destOrd="0" parTransId="{978259D6-4CAA-4598-B91D-440F595E7B71}" sibTransId="{52B83A44-8618-4809-B02E-12BF89B27C7C}"/>
    <dgm:cxn modelId="{47517C75-1D90-4222-94DC-FA3B267F54F2}" type="presOf" srcId="{D7B58009-9077-4599-B331-A8052150752C}" destId="{ECFC8845-3FAF-42E2-B1E1-CCFCE20B139C}" srcOrd="0" destOrd="0" presId="urn:microsoft.com/office/officeart/2005/8/layout/vList5"/>
    <dgm:cxn modelId="{FFBBA5AA-F7A3-4A19-81D5-1C25B64D1DEE}" type="presOf" srcId="{01410476-067E-4D70-8BA2-0F0D11612EEC}" destId="{8C8A1B32-E39E-4F5D-9EA0-E9C533089522}" srcOrd="0" destOrd="3" presId="urn:microsoft.com/office/officeart/2005/8/layout/vList5"/>
    <dgm:cxn modelId="{5C957C5D-9B47-40E5-A729-7A0E3AEE5E26}" srcId="{D7B58009-9077-4599-B331-A8052150752C}" destId="{01410476-067E-4D70-8BA2-0F0D11612EEC}" srcOrd="3" destOrd="0" parTransId="{694213EE-DAD8-48EF-9064-0DF5937CA3E9}" sibTransId="{F0EF9C6B-5DEA-4404-9BB3-272B5AB36A3A}"/>
    <dgm:cxn modelId="{D3CAA18C-C7EE-4010-B0C3-AD2259B8F331}" srcId="{D7B58009-9077-4599-B331-A8052150752C}" destId="{19983DFF-9F77-4434-8A07-609E05593316}" srcOrd="1" destOrd="0" parTransId="{D0B3E54D-8DDD-41F5-A519-F5F292DDB97C}" sibTransId="{8D7EF7CF-F4D0-4D66-9BAF-F100DCC9BB12}"/>
    <dgm:cxn modelId="{BC2C7836-3559-41E5-A1D3-2EEC82EEDCD2}" type="presOf" srcId="{D6F4F2B7-ACD5-4986-B754-5AC892B220CB}" destId="{8C8A1B32-E39E-4F5D-9EA0-E9C533089522}" srcOrd="0" destOrd="6" presId="urn:microsoft.com/office/officeart/2005/8/layout/vList5"/>
    <dgm:cxn modelId="{75BDA85C-07A3-40E4-BA6A-842897CB9E6B}" srcId="{D7B58009-9077-4599-B331-A8052150752C}" destId="{2EDAD08F-7ED8-4261-84D0-6388BDA30891}" srcOrd="4" destOrd="0" parTransId="{13BE4BB3-E3BB-4390-867E-F9F6C472ADC3}" sibTransId="{AC5E665A-7B95-48E3-8A3D-18E60B4E11CD}"/>
    <dgm:cxn modelId="{EE40D251-70E8-4AFC-A352-ADFE9A90CB88}" type="presOf" srcId="{19983DFF-9F77-4434-8A07-609E05593316}" destId="{8C8A1B32-E39E-4F5D-9EA0-E9C533089522}" srcOrd="0" destOrd="1" presId="urn:microsoft.com/office/officeart/2005/8/layout/vList5"/>
    <dgm:cxn modelId="{AE748C02-08F4-4E89-9FD2-DB9377AB66F6}" srcId="{F3DF70D4-314C-4434-8358-43FC265883CB}" destId="{D7B58009-9077-4599-B331-A8052150752C}" srcOrd="0" destOrd="0" parTransId="{C76D8564-D2A1-4865-BD98-B9061B4E8574}" sibTransId="{E7E4618F-2D1C-4D73-AF16-CA6E8636752F}"/>
    <dgm:cxn modelId="{71AB2AAA-157F-4C8C-94C1-75903749D38D}" type="presOf" srcId="{2EDAD08F-7ED8-4261-84D0-6388BDA30891}" destId="{8C8A1B32-E39E-4F5D-9EA0-E9C533089522}" srcOrd="0" destOrd="4" presId="urn:microsoft.com/office/officeart/2005/8/layout/vList5"/>
    <dgm:cxn modelId="{AA2F10CA-B0B7-4F56-AE2C-508562067690}" type="presParOf" srcId="{E39D0E51-DB97-47A4-BAA3-CD8A2838F338}" destId="{843E261F-FEB5-4275-BAD8-DA85B632D4AD}" srcOrd="0" destOrd="0" presId="urn:microsoft.com/office/officeart/2005/8/layout/vList5"/>
    <dgm:cxn modelId="{E2983C27-B474-4A61-837C-2FBD439154A8}" type="presParOf" srcId="{843E261F-FEB5-4275-BAD8-DA85B632D4AD}" destId="{ECFC8845-3FAF-42E2-B1E1-CCFCE20B139C}" srcOrd="0" destOrd="0" presId="urn:microsoft.com/office/officeart/2005/8/layout/vList5"/>
    <dgm:cxn modelId="{0DB3429B-F3A1-41A7-AF72-41CED2CA1855}" type="presParOf" srcId="{843E261F-FEB5-4275-BAD8-DA85B632D4AD}" destId="{8C8A1B32-E39E-4F5D-9EA0-E9C53308952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C5A2EB-3F14-4F3B-8211-3012C4097851}"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s-ES"/>
        </a:p>
      </dgm:t>
    </dgm:pt>
    <dgm:pt modelId="{3A8C1616-7FF6-4114-BC19-4F9A038003E2}">
      <dgm:prSet custT="1"/>
      <dgm:spPr/>
      <dgm:t>
        <a:bodyPr/>
        <a:lstStyle/>
        <a:p>
          <a:pPr algn="just" rtl="0">
            <a:spcAft>
              <a:spcPts val="600"/>
            </a:spcAft>
          </a:pPr>
          <a:r>
            <a:rPr lang="es-ES_tradnl" sz="2400" b="1" dirty="0" smtClean="0"/>
            <a:t>EL HÍGADO METABOLIZA EL ALCOHOL A UN RITMO LENTO Y CONSTANTE</a:t>
          </a:r>
          <a:r>
            <a:rPr lang="es-ES" sz="2400" b="1" dirty="0" smtClean="0"/>
            <a:t>: 100 MILIGRAMOS POR KILO DE PESO CORPORAL Y HORA</a:t>
          </a:r>
          <a:r>
            <a:rPr lang="es-ES_tradnl" sz="2400" dirty="0" smtClean="0"/>
            <a:t>.</a:t>
          </a:r>
        </a:p>
        <a:p>
          <a:pPr algn="ctr" rtl="0">
            <a:spcAft>
              <a:spcPts val="600"/>
            </a:spcAft>
          </a:pPr>
          <a:r>
            <a:rPr lang="es-ES" sz="2400" dirty="0" smtClean="0"/>
            <a:t> Aproximadamente un poco menos de 1 UBE por hora.</a:t>
          </a:r>
          <a:r>
            <a:rPr lang="es-ES_tradnl" sz="2400" dirty="0" smtClean="0"/>
            <a:t> </a:t>
          </a:r>
          <a:endParaRPr lang="es-ES" sz="2400" dirty="0"/>
        </a:p>
      </dgm:t>
    </dgm:pt>
    <dgm:pt modelId="{58BB5338-9DD0-43C5-B9E6-E0E9C98EC558}" type="parTrans" cxnId="{D1459A35-4C5C-40E5-BFD4-B85648D96F8B}">
      <dgm:prSet/>
      <dgm:spPr/>
      <dgm:t>
        <a:bodyPr/>
        <a:lstStyle/>
        <a:p>
          <a:endParaRPr lang="es-ES"/>
        </a:p>
      </dgm:t>
    </dgm:pt>
    <dgm:pt modelId="{2B5A3E2B-FC50-4FF8-9175-109F88390406}" type="sibTrans" cxnId="{D1459A35-4C5C-40E5-BFD4-B85648D96F8B}">
      <dgm:prSet/>
      <dgm:spPr/>
      <dgm:t>
        <a:bodyPr/>
        <a:lstStyle/>
        <a:p>
          <a:endParaRPr lang="es-ES"/>
        </a:p>
      </dgm:t>
    </dgm:pt>
    <dgm:pt modelId="{1DD98A40-9C2E-405B-B0EB-5C40D4BB8C78}">
      <dgm:prSet custT="1"/>
      <dgm:spPr/>
      <dgm:t>
        <a:bodyPr/>
        <a:lstStyle/>
        <a:p>
          <a:pPr rtl="0"/>
          <a:endParaRPr lang="es-ES_tradnl" sz="2400" dirty="0" smtClean="0"/>
        </a:p>
        <a:p>
          <a:pPr rtl="0"/>
          <a:r>
            <a:rPr lang="es-ES_tradnl" sz="2400" dirty="0" smtClean="0">
              <a:solidFill>
                <a:srgbClr val="002060"/>
              </a:solidFill>
            </a:rPr>
            <a:t>Eso significa que un varón de 60 kilos que haya tomado dos cubatas  o cuatro cervezas (4 UBE), con el estómago vacío debe esperar como mínimo cuatro horas para eliminar todo el alcohol </a:t>
          </a:r>
          <a:endParaRPr lang="es-ES" sz="2400" dirty="0">
            <a:solidFill>
              <a:srgbClr val="002060"/>
            </a:solidFill>
          </a:endParaRPr>
        </a:p>
      </dgm:t>
    </dgm:pt>
    <dgm:pt modelId="{07282387-5134-411C-8F01-D301FD53FE08}" type="parTrans" cxnId="{3C37B1F9-C437-48B9-AF2F-30979671D6DA}">
      <dgm:prSet/>
      <dgm:spPr/>
      <dgm:t>
        <a:bodyPr/>
        <a:lstStyle/>
        <a:p>
          <a:endParaRPr lang="es-ES"/>
        </a:p>
      </dgm:t>
    </dgm:pt>
    <dgm:pt modelId="{02DC2F53-3771-4CFD-9F2D-7DE631E9A9E6}" type="sibTrans" cxnId="{3C37B1F9-C437-48B9-AF2F-30979671D6DA}">
      <dgm:prSet/>
      <dgm:spPr/>
      <dgm:t>
        <a:bodyPr/>
        <a:lstStyle/>
        <a:p>
          <a:endParaRPr lang="es-ES"/>
        </a:p>
      </dgm:t>
    </dgm:pt>
    <dgm:pt modelId="{A344ED18-C7DC-4E46-923C-EE913488C563}">
      <dgm:prSet/>
      <dgm:spPr/>
      <dgm:t>
        <a:bodyPr/>
        <a:lstStyle/>
        <a:p>
          <a:pPr rtl="0"/>
          <a:r>
            <a:rPr lang="es-ES_tradnl" dirty="0" smtClean="0"/>
            <a:t>+/- tiempo, según factores </a:t>
          </a:r>
          <a:r>
            <a:rPr lang="es-ES" dirty="0" smtClean="0"/>
            <a:t>absorción  </a:t>
          </a:r>
          <a:endParaRPr lang="es-ES" dirty="0"/>
        </a:p>
      </dgm:t>
    </dgm:pt>
    <dgm:pt modelId="{EB79EB05-9B2A-4D07-89FD-34835D2C598E}" type="parTrans" cxnId="{73AA9BEB-5A57-423B-9441-200B81EDA0EF}">
      <dgm:prSet/>
      <dgm:spPr/>
      <dgm:t>
        <a:bodyPr/>
        <a:lstStyle/>
        <a:p>
          <a:endParaRPr lang="es-ES"/>
        </a:p>
      </dgm:t>
    </dgm:pt>
    <dgm:pt modelId="{0B6EEB13-898C-4DF5-BCF8-F05BC4AE9FFD}" type="sibTrans" cxnId="{73AA9BEB-5A57-423B-9441-200B81EDA0EF}">
      <dgm:prSet/>
      <dgm:spPr/>
      <dgm:t>
        <a:bodyPr/>
        <a:lstStyle/>
        <a:p>
          <a:endParaRPr lang="es-ES"/>
        </a:p>
      </dgm:t>
    </dgm:pt>
    <dgm:pt modelId="{8D2E58F6-D0BD-45E9-B7EB-6D3A37E44D2E}">
      <dgm:prSet custT="1"/>
      <dgm:spPr/>
      <dgm:t>
        <a:bodyPr/>
        <a:lstStyle/>
        <a:p>
          <a:pPr rtl="0"/>
          <a:endParaRPr lang="es-ES" sz="1200" dirty="0" smtClean="0"/>
        </a:p>
        <a:p>
          <a:pPr rtl="0"/>
          <a:r>
            <a:rPr lang="es-ES" sz="2600" dirty="0" smtClean="0"/>
            <a:t>¿Reflexión: implicaciones en el control de alcohol en carretera? Se verá en la siguiente sesión</a:t>
          </a:r>
          <a:endParaRPr lang="es-ES" sz="2600" dirty="0"/>
        </a:p>
      </dgm:t>
    </dgm:pt>
    <dgm:pt modelId="{3473F71A-B6B5-4484-BB6C-B6404267C735}" type="parTrans" cxnId="{743CCD14-7C33-42E0-BE88-4DD9F5ADCED0}">
      <dgm:prSet/>
      <dgm:spPr/>
      <dgm:t>
        <a:bodyPr/>
        <a:lstStyle/>
        <a:p>
          <a:endParaRPr lang="es-ES"/>
        </a:p>
      </dgm:t>
    </dgm:pt>
    <dgm:pt modelId="{5FFE3923-2599-415E-B3C7-211A3F7D6FDE}" type="sibTrans" cxnId="{743CCD14-7C33-42E0-BE88-4DD9F5ADCED0}">
      <dgm:prSet/>
      <dgm:spPr/>
      <dgm:t>
        <a:bodyPr/>
        <a:lstStyle/>
        <a:p>
          <a:endParaRPr lang="es-ES"/>
        </a:p>
      </dgm:t>
    </dgm:pt>
    <dgm:pt modelId="{612A152D-718F-4B6F-8C68-007C0562E7B5}" type="pres">
      <dgm:prSet presAssocID="{EBC5A2EB-3F14-4F3B-8211-3012C4097851}" presName="Name0" presStyleCnt="0">
        <dgm:presLayoutVars>
          <dgm:dir/>
          <dgm:animLvl val="lvl"/>
          <dgm:resizeHandles val="exact"/>
        </dgm:presLayoutVars>
      </dgm:prSet>
      <dgm:spPr/>
      <dgm:t>
        <a:bodyPr/>
        <a:lstStyle/>
        <a:p>
          <a:endParaRPr lang="es-ES"/>
        </a:p>
      </dgm:t>
    </dgm:pt>
    <dgm:pt modelId="{301CEC4C-5326-4916-9EC2-636A28167784}" type="pres">
      <dgm:prSet presAssocID="{8D2E58F6-D0BD-45E9-B7EB-6D3A37E44D2E}" presName="boxAndChildren" presStyleCnt="0"/>
      <dgm:spPr/>
    </dgm:pt>
    <dgm:pt modelId="{6C8DBBAC-3890-403E-948B-74FED592AE62}" type="pres">
      <dgm:prSet presAssocID="{8D2E58F6-D0BD-45E9-B7EB-6D3A37E44D2E}" presName="parentTextBox" presStyleLbl="node1" presStyleIdx="0" presStyleCnt="3" custScaleY="69269" custLinFactNeighborX="833" custLinFactNeighborY="-13953"/>
      <dgm:spPr/>
      <dgm:t>
        <a:bodyPr/>
        <a:lstStyle/>
        <a:p>
          <a:endParaRPr lang="es-ES"/>
        </a:p>
      </dgm:t>
    </dgm:pt>
    <dgm:pt modelId="{D006CF4B-2EC4-4E27-9298-1AA41E26E180}" type="pres">
      <dgm:prSet presAssocID="{02DC2F53-3771-4CFD-9F2D-7DE631E9A9E6}" presName="sp" presStyleCnt="0"/>
      <dgm:spPr/>
    </dgm:pt>
    <dgm:pt modelId="{414BA04D-E45C-43B5-B2FA-0271379086EE}" type="pres">
      <dgm:prSet presAssocID="{1DD98A40-9C2E-405B-B0EB-5C40D4BB8C78}" presName="arrowAndChildren" presStyleCnt="0"/>
      <dgm:spPr/>
    </dgm:pt>
    <dgm:pt modelId="{BC0CFA36-1AD2-4A24-B22F-573F629547E4}" type="pres">
      <dgm:prSet presAssocID="{1DD98A40-9C2E-405B-B0EB-5C40D4BB8C78}" presName="parentTextArrow" presStyleLbl="node1" presStyleIdx="0" presStyleCnt="3"/>
      <dgm:spPr>
        <a:prstGeom prst="rect">
          <a:avLst/>
        </a:prstGeom>
      </dgm:spPr>
      <dgm:t>
        <a:bodyPr/>
        <a:lstStyle/>
        <a:p>
          <a:endParaRPr lang="es-ES"/>
        </a:p>
      </dgm:t>
    </dgm:pt>
    <dgm:pt modelId="{3265CE6B-76A0-45A8-A172-29388336FDD1}" type="pres">
      <dgm:prSet presAssocID="{1DD98A40-9C2E-405B-B0EB-5C40D4BB8C78}" presName="arrow" presStyleLbl="node1" presStyleIdx="1" presStyleCnt="3" custScaleY="121748" custLinFactNeighborX="-552" custLinFactNeighborY="-6126"/>
      <dgm:spPr>
        <a:prstGeom prst="rect">
          <a:avLst/>
        </a:prstGeom>
      </dgm:spPr>
      <dgm:t>
        <a:bodyPr/>
        <a:lstStyle/>
        <a:p>
          <a:endParaRPr lang="es-ES"/>
        </a:p>
      </dgm:t>
    </dgm:pt>
    <dgm:pt modelId="{F36F784C-39BB-49EB-B7CA-E34845726792}" type="pres">
      <dgm:prSet presAssocID="{1DD98A40-9C2E-405B-B0EB-5C40D4BB8C78}" presName="descendantArrow" presStyleCnt="0"/>
      <dgm:spPr/>
    </dgm:pt>
    <dgm:pt modelId="{4002B41D-4FB1-4C23-94FC-36B313E44658}" type="pres">
      <dgm:prSet presAssocID="{A344ED18-C7DC-4E46-923C-EE913488C563}" presName="childTextArrow" presStyleLbl="fgAccFollowNode1" presStyleIdx="0" presStyleCnt="1" custScaleX="41666" custScaleY="149566" custLinFactNeighborX="258" custLinFactNeighborY="75345">
        <dgm:presLayoutVars>
          <dgm:bulletEnabled val="1"/>
        </dgm:presLayoutVars>
      </dgm:prSet>
      <dgm:spPr>
        <a:prstGeom prst="flowChartAlternateProcess">
          <a:avLst/>
        </a:prstGeom>
      </dgm:spPr>
      <dgm:t>
        <a:bodyPr/>
        <a:lstStyle/>
        <a:p>
          <a:endParaRPr lang="es-ES"/>
        </a:p>
      </dgm:t>
    </dgm:pt>
    <dgm:pt modelId="{76B4C2FE-2BB6-4FD8-AD02-CFC794CB0D91}" type="pres">
      <dgm:prSet presAssocID="{2B5A3E2B-FC50-4FF8-9175-109F88390406}" presName="sp" presStyleCnt="0"/>
      <dgm:spPr/>
    </dgm:pt>
    <dgm:pt modelId="{C1C501B3-5420-4535-8F9F-98A6E61965A1}" type="pres">
      <dgm:prSet presAssocID="{3A8C1616-7FF6-4114-BC19-4F9A038003E2}" presName="arrowAndChildren" presStyleCnt="0"/>
      <dgm:spPr/>
    </dgm:pt>
    <dgm:pt modelId="{AD322AD8-862A-4CD1-B22A-DD8FA3D452B2}" type="pres">
      <dgm:prSet presAssocID="{3A8C1616-7FF6-4114-BC19-4F9A038003E2}" presName="parentTextArrow" presStyleLbl="node1" presStyleIdx="2" presStyleCnt="3" custScaleY="54145" custLinFactNeighborX="-6188" custLinFactNeighborY="-882"/>
      <dgm:spPr>
        <a:prstGeom prst="round2DiagRect">
          <a:avLst/>
        </a:prstGeom>
      </dgm:spPr>
      <dgm:t>
        <a:bodyPr/>
        <a:lstStyle/>
        <a:p>
          <a:endParaRPr lang="es-ES"/>
        </a:p>
      </dgm:t>
    </dgm:pt>
  </dgm:ptLst>
  <dgm:cxnLst>
    <dgm:cxn modelId="{73AA9BEB-5A57-423B-9441-200B81EDA0EF}" srcId="{1DD98A40-9C2E-405B-B0EB-5C40D4BB8C78}" destId="{A344ED18-C7DC-4E46-923C-EE913488C563}" srcOrd="0" destOrd="0" parTransId="{EB79EB05-9B2A-4D07-89FD-34835D2C598E}" sibTransId="{0B6EEB13-898C-4DF5-BCF8-F05BC4AE9FFD}"/>
    <dgm:cxn modelId="{43812F1C-90F4-4084-9CC5-5205DC433947}" type="presOf" srcId="{1DD98A40-9C2E-405B-B0EB-5C40D4BB8C78}" destId="{BC0CFA36-1AD2-4A24-B22F-573F629547E4}" srcOrd="0" destOrd="0" presId="urn:microsoft.com/office/officeart/2005/8/layout/process4"/>
    <dgm:cxn modelId="{E0969229-78F8-453C-957F-7121AD1DC432}" type="presOf" srcId="{EBC5A2EB-3F14-4F3B-8211-3012C4097851}" destId="{612A152D-718F-4B6F-8C68-007C0562E7B5}" srcOrd="0" destOrd="0" presId="urn:microsoft.com/office/officeart/2005/8/layout/process4"/>
    <dgm:cxn modelId="{CFB2CA2C-A399-4CF4-AA60-89DD4C84ECA4}" type="presOf" srcId="{3A8C1616-7FF6-4114-BC19-4F9A038003E2}" destId="{AD322AD8-862A-4CD1-B22A-DD8FA3D452B2}" srcOrd="0" destOrd="0" presId="urn:microsoft.com/office/officeart/2005/8/layout/process4"/>
    <dgm:cxn modelId="{3C37B1F9-C437-48B9-AF2F-30979671D6DA}" srcId="{EBC5A2EB-3F14-4F3B-8211-3012C4097851}" destId="{1DD98A40-9C2E-405B-B0EB-5C40D4BB8C78}" srcOrd="1" destOrd="0" parTransId="{07282387-5134-411C-8F01-D301FD53FE08}" sibTransId="{02DC2F53-3771-4CFD-9F2D-7DE631E9A9E6}"/>
    <dgm:cxn modelId="{B5132230-F7E3-47FF-9F99-794E8BD3213F}" type="presOf" srcId="{A344ED18-C7DC-4E46-923C-EE913488C563}" destId="{4002B41D-4FB1-4C23-94FC-36B313E44658}" srcOrd="0" destOrd="0" presId="urn:microsoft.com/office/officeart/2005/8/layout/process4"/>
    <dgm:cxn modelId="{D1459A35-4C5C-40E5-BFD4-B85648D96F8B}" srcId="{EBC5A2EB-3F14-4F3B-8211-3012C4097851}" destId="{3A8C1616-7FF6-4114-BC19-4F9A038003E2}" srcOrd="0" destOrd="0" parTransId="{58BB5338-9DD0-43C5-B9E6-E0E9C98EC558}" sibTransId="{2B5A3E2B-FC50-4FF8-9175-109F88390406}"/>
    <dgm:cxn modelId="{743CCD14-7C33-42E0-BE88-4DD9F5ADCED0}" srcId="{EBC5A2EB-3F14-4F3B-8211-3012C4097851}" destId="{8D2E58F6-D0BD-45E9-B7EB-6D3A37E44D2E}" srcOrd="2" destOrd="0" parTransId="{3473F71A-B6B5-4484-BB6C-B6404267C735}" sibTransId="{5FFE3923-2599-415E-B3C7-211A3F7D6FDE}"/>
    <dgm:cxn modelId="{57C95C60-1C71-4DFB-AED4-5001C465DD05}" type="presOf" srcId="{8D2E58F6-D0BD-45E9-B7EB-6D3A37E44D2E}" destId="{6C8DBBAC-3890-403E-948B-74FED592AE62}" srcOrd="0" destOrd="0" presId="urn:microsoft.com/office/officeart/2005/8/layout/process4"/>
    <dgm:cxn modelId="{DA918D28-9114-461C-8034-34702A98B41C}" type="presOf" srcId="{1DD98A40-9C2E-405B-B0EB-5C40D4BB8C78}" destId="{3265CE6B-76A0-45A8-A172-29388336FDD1}" srcOrd="1" destOrd="0" presId="urn:microsoft.com/office/officeart/2005/8/layout/process4"/>
    <dgm:cxn modelId="{4DA529C3-ED13-46C3-87C7-7BD0AE8FD6F9}" type="presParOf" srcId="{612A152D-718F-4B6F-8C68-007C0562E7B5}" destId="{301CEC4C-5326-4916-9EC2-636A28167784}" srcOrd="0" destOrd="0" presId="urn:microsoft.com/office/officeart/2005/8/layout/process4"/>
    <dgm:cxn modelId="{341FA7D2-1AE5-4D9B-A121-3134D44A5239}" type="presParOf" srcId="{301CEC4C-5326-4916-9EC2-636A28167784}" destId="{6C8DBBAC-3890-403E-948B-74FED592AE62}" srcOrd="0" destOrd="0" presId="urn:microsoft.com/office/officeart/2005/8/layout/process4"/>
    <dgm:cxn modelId="{20AF87B4-3CFC-49B3-87E7-6816684CCF3D}" type="presParOf" srcId="{612A152D-718F-4B6F-8C68-007C0562E7B5}" destId="{D006CF4B-2EC4-4E27-9298-1AA41E26E180}" srcOrd="1" destOrd="0" presId="urn:microsoft.com/office/officeart/2005/8/layout/process4"/>
    <dgm:cxn modelId="{0A9038DC-2EC9-4AE9-B509-E43CB906E882}" type="presParOf" srcId="{612A152D-718F-4B6F-8C68-007C0562E7B5}" destId="{414BA04D-E45C-43B5-B2FA-0271379086EE}" srcOrd="2" destOrd="0" presId="urn:microsoft.com/office/officeart/2005/8/layout/process4"/>
    <dgm:cxn modelId="{8E35780A-FA2C-469F-8494-0128340DAB7F}" type="presParOf" srcId="{414BA04D-E45C-43B5-B2FA-0271379086EE}" destId="{BC0CFA36-1AD2-4A24-B22F-573F629547E4}" srcOrd="0" destOrd="0" presId="urn:microsoft.com/office/officeart/2005/8/layout/process4"/>
    <dgm:cxn modelId="{7D98DB85-F2B6-442F-840D-BAFDE97104A6}" type="presParOf" srcId="{414BA04D-E45C-43B5-B2FA-0271379086EE}" destId="{3265CE6B-76A0-45A8-A172-29388336FDD1}" srcOrd="1" destOrd="0" presId="urn:microsoft.com/office/officeart/2005/8/layout/process4"/>
    <dgm:cxn modelId="{675262F6-EB3F-47B2-9807-8F5E83F5F94E}" type="presParOf" srcId="{414BA04D-E45C-43B5-B2FA-0271379086EE}" destId="{F36F784C-39BB-49EB-B7CA-E34845726792}" srcOrd="2" destOrd="0" presId="urn:microsoft.com/office/officeart/2005/8/layout/process4"/>
    <dgm:cxn modelId="{0788F1F8-76A7-4BC7-BE10-226E3D883158}" type="presParOf" srcId="{F36F784C-39BB-49EB-B7CA-E34845726792}" destId="{4002B41D-4FB1-4C23-94FC-36B313E44658}" srcOrd="0" destOrd="0" presId="urn:microsoft.com/office/officeart/2005/8/layout/process4"/>
    <dgm:cxn modelId="{6BC1F3A2-93D8-46B3-990F-785E32B8B82E}" type="presParOf" srcId="{612A152D-718F-4B6F-8C68-007C0562E7B5}" destId="{76B4C2FE-2BB6-4FD8-AD02-CFC794CB0D91}" srcOrd="3" destOrd="0" presId="urn:microsoft.com/office/officeart/2005/8/layout/process4"/>
    <dgm:cxn modelId="{0FF2F239-8D99-402A-9E72-5642B301396C}" type="presParOf" srcId="{612A152D-718F-4B6F-8C68-007C0562E7B5}" destId="{C1C501B3-5420-4535-8F9F-98A6E61965A1}" srcOrd="4" destOrd="0" presId="urn:microsoft.com/office/officeart/2005/8/layout/process4"/>
    <dgm:cxn modelId="{45584ED3-4D78-4FDC-8495-72A3F7F0EBBF}" type="presParOf" srcId="{C1C501B3-5420-4535-8F9F-98A6E61965A1}" destId="{AD322AD8-862A-4CD1-B22A-DD8FA3D452B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4A4E02-06B5-477B-B215-71E3E05738AF}"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s-ES"/>
        </a:p>
      </dgm:t>
    </dgm:pt>
    <dgm:pt modelId="{1B57CE7E-22C4-44CE-858A-9D6F76E96960}">
      <dgm:prSet/>
      <dgm:spPr>
        <a:solidFill>
          <a:srgbClr val="B0DAE6"/>
        </a:solidFill>
        <a:ln>
          <a:solidFill>
            <a:schemeClr val="accent5">
              <a:lumMod val="75000"/>
            </a:schemeClr>
          </a:solidFill>
        </a:ln>
      </dgm:spPr>
      <dgm:t>
        <a:bodyPr/>
        <a:lstStyle/>
        <a:p>
          <a:pPr algn="just" rtl="0"/>
          <a:r>
            <a:rPr lang="es-ES" b="1" i="1" dirty="0" smtClean="0">
              <a:solidFill>
                <a:sysClr val="windowText" lastClr="000000"/>
              </a:solidFill>
            </a:rPr>
            <a:t>Es importante no combinar el alcohol con medicamentos u otras drogas. </a:t>
          </a:r>
        </a:p>
        <a:p>
          <a:pPr algn="just" rtl="0"/>
          <a:r>
            <a:rPr lang="es-ES" b="1" i="1" dirty="0" smtClean="0">
              <a:solidFill>
                <a:sysClr val="windowText" lastClr="000000"/>
              </a:solidFill>
            </a:rPr>
            <a:t>Esto puede potenciar los efectos del alcohol, de las drogas o de los efectos secundarios de los medicamentos, multiplicando la probabilidad de accidente.</a:t>
          </a:r>
          <a:endParaRPr lang="es-ES" dirty="0">
            <a:solidFill>
              <a:sysClr val="windowText" lastClr="000000"/>
            </a:solidFill>
          </a:endParaRPr>
        </a:p>
      </dgm:t>
    </dgm:pt>
    <dgm:pt modelId="{B0B02715-ABAE-4A8D-8B2F-44F8345DAC4E}" type="parTrans" cxnId="{3EA3BAC8-FEDD-4EA5-83CF-1C9BEBA3DC98}">
      <dgm:prSet/>
      <dgm:spPr/>
      <dgm:t>
        <a:bodyPr/>
        <a:lstStyle/>
        <a:p>
          <a:endParaRPr lang="es-ES"/>
        </a:p>
      </dgm:t>
    </dgm:pt>
    <dgm:pt modelId="{266DD8C4-DEFA-458C-B9B5-EF6F2DF9FB18}" type="sibTrans" cxnId="{3EA3BAC8-FEDD-4EA5-83CF-1C9BEBA3DC98}">
      <dgm:prSet/>
      <dgm:spPr/>
      <dgm:t>
        <a:bodyPr/>
        <a:lstStyle/>
        <a:p>
          <a:endParaRPr lang="es-ES"/>
        </a:p>
      </dgm:t>
    </dgm:pt>
    <dgm:pt modelId="{A3F46C91-A25B-484F-9A49-8274C7D31CB0}" type="pres">
      <dgm:prSet presAssocID="{004A4E02-06B5-477B-B215-71E3E05738AF}" presName="linear" presStyleCnt="0">
        <dgm:presLayoutVars>
          <dgm:animLvl val="lvl"/>
          <dgm:resizeHandles val="exact"/>
        </dgm:presLayoutVars>
      </dgm:prSet>
      <dgm:spPr/>
      <dgm:t>
        <a:bodyPr/>
        <a:lstStyle/>
        <a:p>
          <a:endParaRPr lang="es-ES"/>
        </a:p>
      </dgm:t>
    </dgm:pt>
    <dgm:pt modelId="{54BB3CBE-70F2-4640-920A-B4A97FF8EB18}" type="pres">
      <dgm:prSet presAssocID="{1B57CE7E-22C4-44CE-858A-9D6F76E96960}" presName="parentText" presStyleLbl="node1" presStyleIdx="0" presStyleCnt="1" custScaleX="100000" custScaleY="112928" custLinFactNeighborX="223" custLinFactNeighborY="-23316">
        <dgm:presLayoutVars>
          <dgm:chMax val="0"/>
          <dgm:bulletEnabled val="1"/>
        </dgm:presLayoutVars>
      </dgm:prSet>
      <dgm:spPr>
        <a:prstGeom prst="flowChartAlternateProcess">
          <a:avLst/>
        </a:prstGeom>
      </dgm:spPr>
      <dgm:t>
        <a:bodyPr/>
        <a:lstStyle/>
        <a:p>
          <a:endParaRPr lang="es-ES"/>
        </a:p>
      </dgm:t>
    </dgm:pt>
  </dgm:ptLst>
  <dgm:cxnLst>
    <dgm:cxn modelId="{343F9C8F-07B8-4B15-B277-4D4FED463A05}" type="presOf" srcId="{004A4E02-06B5-477B-B215-71E3E05738AF}" destId="{A3F46C91-A25B-484F-9A49-8274C7D31CB0}" srcOrd="0" destOrd="0" presId="urn:microsoft.com/office/officeart/2005/8/layout/vList2"/>
    <dgm:cxn modelId="{3EA3BAC8-FEDD-4EA5-83CF-1C9BEBA3DC98}" srcId="{004A4E02-06B5-477B-B215-71E3E05738AF}" destId="{1B57CE7E-22C4-44CE-858A-9D6F76E96960}" srcOrd="0" destOrd="0" parTransId="{B0B02715-ABAE-4A8D-8B2F-44F8345DAC4E}" sibTransId="{266DD8C4-DEFA-458C-B9B5-EF6F2DF9FB18}"/>
    <dgm:cxn modelId="{9E6D57C6-ABC5-4101-B34D-1B9EB81BD8C5}" type="presOf" srcId="{1B57CE7E-22C4-44CE-858A-9D6F76E96960}" destId="{54BB3CBE-70F2-4640-920A-B4A97FF8EB18}" srcOrd="0" destOrd="0" presId="urn:microsoft.com/office/officeart/2005/8/layout/vList2"/>
    <dgm:cxn modelId="{83BEC3E1-998E-4A93-9A10-017EFCC82E5E}" type="presParOf" srcId="{A3F46C91-A25B-484F-9A49-8274C7D31CB0}" destId="{54BB3CBE-70F2-4640-920A-B4A97FF8EB1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D0312C-EA86-48A1-85C7-316C8C6C9454}" type="doc">
      <dgm:prSet loTypeId="urn:microsoft.com/office/officeart/2005/8/layout/hList7" loCatId="process" qsTypeId="urn:microsoft.com/office/officeart/2005/8/quickstyle/simple1" qsCatId="simple" csTypeId="urn:microsoft.com/office/officeart/2005/8/colors/accent3_4" csCatId="accent3" phldr="1"/>
      <dgm:spPr/>
      <dgm:t>
        <a:bodyPr/>
        <a:lstStyle/>
        <a:p>
          <a:endParaRPr lang="es-ES"/>
        </a:p>
      </dgm:t>
    </dgm:pt>
    <dgm:pt modelId="{B83C89E1-5A80-414D-B545-15FB2B18B7B6}">
      <dgm:prSet custT="1"/>
      <dgm:spPr>
        <a:ln>
          <a:noFill/>
        </a:ln>
      </dgm:spPr>
      <dgm:t>
        <a:bodyPr/>
        <a:lstStyle/>
        <a:p>
          <a:pPr algn="just" rtl="0"/>
          <a:r>
            <a:rPr lang="es-ES" sz="1600" smtClean="0"/>
            <a:t>Mario</a:t>
          </a:r>
          <a:r>
            <a:rPr lang="es-ES" sz="1800" smtClean="0"/>
            <a:t> y Luisa van a coger la moto tras salir de marcha. Han fumado unas caladas de un canuto de “maría” con los amigos y se han hecho muchas risas. </a:t>
          </a:r>
        </a:p>
        <a:p>
          <a:pPr algn="just" rtl="0"/>
          <a:r>
            <a:rPr lang="es-ES" sz="1800" smtClean="0"/>
            <a:t>Luisa no da importancia a que Mario conduzca  aunque haya fumado, porque como va de paquete la multa no sería para ella. </a:t>
          </a:r>
        </a:p>
        <a:p>
          <a:pPr algn="just" rtl="0"/>
          <a:r>
            <a:rPr lang="es-ES" sz="1800" smtClean="0"/>
            <a:t>Mario propone esperar un rato antes de coger la moto, así no tendrán ningún problema si les paran en un control de alcohol y drogas.</a:t>
          </a:r>
        </a:p>
        <a:p>
          <a:pPr algn="just" rtl="0"/>
          <a:r>
            <a:rPr lang="es-ES" sz="1800" smtClean="0"/>
            <a:t>Además han fumado muy poco, dice que no la ha afectado, que le ha sentado muy bien, está más relajado y eso favorece la conducción; por cualquier cosa se parte de risa, tiene los ojos algo enrojecidos, y además están convencidos de que los porros son menos peligrosos que otras drogas. </a:t>
          </a:r>
          <a:endParaRPr lang="es-ES" sz="1800" dirty="0"/>
        </a:p>
      </dgm:t>
    </dgm:pt>
    <dgm:pt modelId="{5CB66EEB-2351-4C62-B1C2-F720F00A4A16}" type="parTrans" cxnId="{0539E858-5F04-4A34-BF50-D82E0824BF3A}">
      <dgm:prSet/>
      <dgm:spPr/>
      <dgm:t>
        <a:bodyPr/>
        <a:lstStyle/>
        <a:p>
          <a:endParaRPr lang="es-ES"/>
        </a:p>
      </dgm:t>
    </dgm:pt>
    <dgm:pt modelId="{CF6661E9-CFAE-4CF7-A3DC-9353E40CD1A1}" type="sibTrans" cxnId="{0539E858-5F04-4A34-BF50-D82E0824BF3A}">
      <dgm:prSet/>
      <dgm:spPr/>
      <dgm:t>
        <a:bodyPr/>
        <a:lstStyle/>
        <a:p>
          <a:endParaRPr lang="es-ES"/>
        </a:p>
      </dgm:t>
    </dgm:pt>
    <dgm:pt modelId="{BAD91DDF-0DE0-412E-8B1F-B3D5D53CC862}" type="pres">
      <dgm:prSet presAssocID="{8DD0312C-EA86-48A1-85C7-316C8C6C9454}" presName="Name0" presStyleCnt="0">
        <dgm:presLayoutVars>
          <dgm:dir/>
          <dgm:resizeHandles val="exact"/>
        </dgm:presLayoutVars>
      </dgm:prSet>
      <dgm:spPr/>
      <dgm:t>
        <a:bodyPr/>
        <a:lstStyle/>
        <a:p>
          <a:endParaRPr lang="es-ES"/>
        </a:p>
      </dgm:t>
    </dgm:pt>
    <dgm:pt modelId="{B66509C0-DF4F-4E7B-82EB-BA733A677BC6}" type="pres">
      <dgm:prSet presAssocID="{8DD0312C-EA86-48A1-85C7-316C8C6C9454}" presName="fgShape" presStyleLbl="fgShp" presStyleIdx="0" presStyleCnt="1" custFlipVert="1" custFlipHor="0" custScaleX="1000" custScaleY="8152" custLinFactY="-274434" custLinFactNeighborX="52626" custLinFactNeighborY="-300000"/>
      <dgm:spPr>
        <a:solidFill>
          <a:schemeClr val="bg1"/>
        </a:solidFill>
        <a:ln>
          <a:solidFill>
            <a:schemeClr val="bg1"/>
          </a:solidFill>
        </a:ln>
      </dgm:spPr>
      <dgm:t>
        <a:bodyPr/>
        <a:lstStyle/>
        <a:p>
          <a:endParaRPr lang="es-ES"/>
        </a:p>
      </dgm:t>
    </dgm:pt>
    <dgm:pt modelId="{3B9A3A7C-F1C8-40B7-9F13-A3726F5D80CE}" type="pres">
      <dgm:prSet presAssocID="{8DD0312C-EA86-48A1-85C7-316C8C6C9454}" presName="linComp" presStyleCnt="0"/>
      <dgm:spPr/>
      <dgm:t>
        <a:bodyPr/>
        <a:lstStyle/>
        <a:p>
          <a:endParaRPr lang="es-ES"/>
        </a:p>
      </dgm:t>
    </dgm:pt>
    <dgm:pt modelId="{BEE34FC3-18FB-4271-B98F-7423C3298940}" type="pres">
      <dgm:prSet presAssocID="{B83C89E1-5A80-414D-B545-15FB2B18B7B6}" presName="compNode" presStyleCnt="0"/>
      <dgm:spPr/>
      <dgm:t>
        <a:bodyPr/>
        <a:lstStyle/>
        <a:p>
          <a:endParaRPr lang="es-ES"/>
        </a:p>
      </dgm:t>
    </dgm:pt>
    <dgm:pt modelId="{48F013B6-0981-4163-A3C9-6C5214235B87}" type="pres">
      <dgm:prSet presAssocID="{B83C89E1-5A80-414D-B545-15FB2B18B7B6}" presName="bkgdShape" presStyleLbl="node1" presStyleIdx="0" presStyleCnt="1" custLinFactNeighborY="-5162"/>
      <dgm:spPr/>
      <dgm:t>
        <a:bodyPr/>
        <a:lstStyle/>
        <a:p>
          <a:endParaRPr lang="es-ES"/>
        </a:p>
      </dgm:t>
    </dgm:pt>
    <dgm:pt modelId="{DCADA731-FF5E-4E33-86EF-7CC4DBD7CC26}" type="pres">
      <dgm:prSet presAssocID="{B83C89E1-5A80-414D-B545-15FB2B18B7B6}" presName="nodeTx" presStyleLbl="node1" presStyleIdx="0" presStyleCnt="1">
        <dgm:presLayoutVars>
          <dgm:bulletEnabled val="1"/>
        </dgm:presLayoutVars>
      </dgm:prSet>
      <dgm:spPr/>
      <dgm:t>
        <a:bodyPr/>
        <a:lstStyle/>
        <a:p>
          <a:endParaRPr lang="es-ES"/>
        </a:p>
      </dgm:t>
    </dgm:pt>
    <dgm:pt modelId="{F20399FE-6806-4E28-A5EA-3CA4B1CED996}" type="pres">
      <dgm:prSet presAssocID="{B83C89E1-5A80-414D-B545-15FB2B18B7B6}" presName="invisiNode" presStyleLbl="node1" presStyleIdx="0" presStyleCnt="1"/>
      <dgm:spPr/>
      <dgm:t>
        <a:bodyPr/>
        <a:lstStyle/>
        <a:p>
          <a:endParaRPr lang="es-ES"/>
        </a:p>
      </dgm:t>
    </dgm:pt>
    <dgm:pt modelId="{5D042F7A-8E3A-42F6-AE93-86C5B9254DE9}" type="pres">
      <dgm:prSet presAssocID="{B83C89E1-5A80-414D-B545-15FB2B18B7B6}" presName="imagNode" presStyleLbl="fgImgPlace1" presStyleIdx="0" presStyleCnt="1" custScaleX="103947" custScaleY="65468" custLinFactNeighborX="-67189" custLinFactNeighborY="-37129"/>
      <dgm:spPr>
        <a:blipFill rotWithShape="1">
          <a:blip xmlns:r="http://schemas.openxmlformats.org/officeDocument/2006/relationships" r:embed="rId1"/>
          <a:stretch>
            <a:fillRect/>
          </a:stretch>
        </a:blipFill>
      </dgm:spPr>
      <dgm:t>
        <a:bodyPr/>
        <a:lstStyle/>
        <a:p>
          <a:endParaRPr lang="es-ES"/>
        </a:p>
      </dgm:t>
    </dgm:pt>
  </dgm:ptLst>
  <dgm:cxnLst>
    <dgm:cxn modelId="{0539E858-5F04-4A34-BF50-D82E0824BF3A}" srcId="{8DD0312C-EA86-48A1-85C7-316C8C6C9454}" destId="{B83C89E1-5A80-414D-B545-15FB2B18B7B6}" srcOrd="0" destOrd="0" parTransId="{5CB66EEB-2351-4C62-B1C2-F720F00A4A16}" sibTransId="{CF6661E9-CFAE-4CF7-A3DC-9353E40CD1A1}"/>
    <dgm:cxn modelId="{9662FA47-D892-4CB0-A792-A33B7A815A8B}" type="presOf" srcId="{B83C89E1-5A80-414D-B545-15FB2B18B7B6}" destId="{48F013B6-0981-4163-A3C9-6C5214235B87}" srcOrd="0" destOrd="0" presId="urn:microsoft.com/office/officeart/2005/8/layout/hList7"/>
    <dgm:cxn modelId="{2D08AD4C-3A32-4BC7-9C6D-B682E58190D9}" type="presOf" srcId="{B83C89E1-5A80-414D-B545-15FB2B18B7B6}" destId="{DCADA731-FF5E-4E33-86EF-7CC4DBD7CC26}" srcOrd="1" destOrd="0" presId="urn:microsoft.com/office/officeart/2005/8/layout/hList7"/>
    <dgm:cxn modelId="{535F2933-D47F-44B7-B4AD-45A21B636C41}" type="presOf" srcId="{8DD0312C-EA86-48A1-85C7-316C8C6C9454}" destId="{BAD91DDF-0DE0-412E-8B1F-B3D5D53CC862}" srcOrd="0" destOrd="0" presId="urn:microsoft.com/office/officeart/2005/8/layout/hList7"/>
    <dgm:cxn modelId="{A3037D4F-01BD-4DF4-BE09-D9547EA007BC}" type="presParOf" srcId="{BAD91DDF-0DE0-412E-8B1F-B3D5D53CC862}" destId="{B66509C0-DF4F-4E7B-82EB-BA733A677BC6}" srcOrd="0" destOrd="0" presId="urn:microsoft.com/office/officeart/2005/8/layout/hList7"/>
    <dgm:cxn modelId="{5C3DE41C-3F5D-41FC-8FBB-C343CEE50644}" type="presParOf" srcId="{BAD91DDF-0DE0-412E-8B1F-B3D5D53CC862}" destId="{3B9A3A7C-F1C8-40B7-9F13-A3726F5D80CE}" srcOrd="1" destOrd="0" presId="urn:microsoft.com/office/officeart/2005/8/layout/hList7"/>
    <dgm:cxn modelId="{8F1FD9FC-82B9-4B7F-9485-355057800731}" type="presParOf" srcId="{3B9A3A7C-F1C8-40B7-9F13-A3726F5D80CE}" destId="{BEE34FC3-18FB-4271-B98F-7423C3298940}" srcOrd="0" destOrd="0" presId="urn:microsoft.com/office/officeart/2005/8/layout/hList7"/>
    <dgm:cxn modelId="{C888F375-CA00-478F-92B4-68DB887E49D4}" type="presParOf" srcId="{BEE34FC3-18FB-4271-B98F-7423C3298940}" destId="{48F013B6-0981-4163-A3C9-6C5214235B87}" srcOrd="0" destOrd="0" presId="urn:microsoft.com/office/officeart/2005/8/layout/hList7"/>
    <dgm:cxn modelId="{3F4AE613-C44A-4C91-9345-1C2F4CA62B5B}" type="presParOf" srcId="{BEE34FC3-18FB-4271-B98F-7423C3298940}" destId="{DCADA731-FF5E-4E33-86EF-7CC4DBD7CC26}" srcOrd="1" destOrd="0" presId="urn:microsoft.com/office/officeart/2005/8/layout/hList7"/>
    <dgm:cxn modelId="{15550012-8C86-42E8-BD1D-DE45F146DCE1}" type="presParOf" srcId="{BEE34FC3-18FB-4271-B98F-7423C3298940}" destId="{F20399FE-6806-4E28-A5EA-3CA4B1CED996}" srcOrd="2" destOrd="0" presId="urn:microsoft.com/office/officeart/2005/8/layout/hList7"/>
    <dgm:cxn modelId="{DF287214-20C3-435C-A361-D43CD443DDB6}" type="presParOf" srcId="{BEE34FC3-18FB-4271-B98F-7423C3298940}" destId="{5D042F7A-8E3A-42F6-AE93-86C5B9254DE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DEA83C-F8C6-406C-81AF-6BF4717C10C2}"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s-ES"/>
        </a:p>
      </dgm:t>
    </dgm:pt>
    <dgm:pt modelId="{50D40CB5-00C8-4C2D-B66A-C84933C38F44}">
      <dgm:prSet/>
      <dgm:spPr/>
      <dgm:t>
        <a:bodyPr/>
        <a:lstStyle/>
        <a:p>
          <a:pPr rtl="0"/>
          <a:r>
            <a:rPr lang="es-ES" b="1" dirty="0" smtClean="0"/>
            <a:t>¿Es lo mismo fumar María que hachís? ¿Qué es el cannabis? </a:t>
          </a:r>
        </a:p>
        <a:p>
          <a:pPr rtl="0"/>
          <a:endParaRPr lang="es-ES" dirty="0"/>
        </a:p>
      </dgm:t>
    </dgm:pt>
    <dgm:pt modelId="{DA02E39D-E6EE-43CD-AC53-EF07F2B783A5}" type="parTrans" cxnId="{138FFDD7-7794-4544-B2E0-B0D8889E9A49}">
      <dgm:prSet/>
      <dgm:spPr/>
      <dgm:t>
        <a:bodyPr/>
        <a:lstStyle/>
        <a:p>
          <a:endParaRPr lang="es-ES"/>
        </a:p>
      </dgm:t>
    </dgm:pt>
    <dgm:pt modelId="{A96489D9-4635-4FCF-B13B-E44DAC6838F0}" type="sibTrans" cxnId="{138FFDD7-7794-4544-B2E0-B0D8889E9A49}">
      <dgm:prSet/>
      <dgm:spPr/>
      <dgm:t>
        <a:bodyPr/>
        <a:lstStyle/>
        <a:p>
          <a:endParaRPr lang="es-ES"/>
        </a:p>
      </dgm:t>
    </dgm:pt>
    <dgm:pt modelId="{5BD1DAB3-2A7A-4741-AACC-DE0963716A6D}">
      <dgm:prSet/>
      <dgm:spPr/>
      <dgm:t>
        <a:bodyPr/>
        <a:lstStyle/>
        <a:p>
          <a:pPr rtl="0"/>
          <a:r>
            <a:rPr lang="es-ES" b="1" dirty="0" smtClean="0"/>
            <a:t>¿Es una droga inocua? ¿Cuáles son sus efectos?  </a:t>
          </a:r>
        </a:p>
        <a:p>
          <a:pPr rtl="0"/>
          <a:endParaRPr lang="es-ES" dirty="0"/>
        </a:p>
      </dgm:t>
    </dgm:pt>
    <dgm:pt modelId="{3AC77714-22DD-4EDB-91CC-1CE8FA10BB75}" type="parTrans" cxnId="{A41C8189-BCB3-4FB6-A41D-31EE69056376}">
      <dgm:prSet/>
      <dgm:spPr/>
      <dgm:t>
        <a:bodyPr/>
        <a:lstStyle/>
        <a:p>
          <a:endParaRPr lang="es-ES"/>
        </a:p>
      </dgm:t>
    </dgm:pt>
    <dgm:pt modelId="{BB46E3B7-DB8A-47CE-AD9E-9D350A46A314}" type="sibTrans" cxnId="{A41C8189-BCB3-4FB6-A41D-31EE69056376}">
      <dgm:prSet/>
      <dgm:spPr/>
      <dgm:t>
        <a:bodyPr/>
        <a:lstStyle/>
        <a:p>
          <a:endParaRPr lang="es-ES"/>
        </a:p>
      </dgm:t>
    </dgm:pt>
    <dgm:pt modelId="{0BE5CA56-6E11-4466-B9F8-CC11A8484461}">
      <dgm:prSet/>
      <dgm:spPr/>
      <dgm:t>
        <a:bodyPr/>
        <a:lstStyle/>
        <a:p>
          <a:pPr rtl="0"/>
          <a:r>
            <a:rPr lang="es-ES" b="1" dirty="0" smtClean="0"/>
            <a:t>¿Es cierto que por unas caladas no pasa nada, “no hay peligro”?  </a:t>
          </a:r>
        </a:p>
        <a:p>
          <a:pPr rtl="0"/>
          <a:endParaRPr lang="es-ES" dirty="0"/>
        </a:p>
      </dgm:t>
    </dgm:pt>
    <dgm:pt modelId="{6ADEC073-0E1E-4553-8E49-49FCAD78EE88}" type="parTrans" cxnId="{195C2D13-B1CF-4BF8-A4C4-84B3E10C8D2A}">
      <dgm:prSet/>
      <dgm:spPr/>
      <dgm:t>
        <a:bodyPr/>
        <a:lstStyle/>
        <a:p>
          <a:endParaRPr lang="es-ES"/>
        </a:p>
      </dgm:t>
    </dgm:pt>
    <dgm:pt modelId="{F689C204-6806-4E56-A2B2-8489A974A74F}" type="sibTrans" cxnId="{195C2D13-B1CF-4BF8-A4C4-84B3E10C8D2A}">
      <dgm:prSet/>
      <dgm:spPr/>
      <dgm:t>
        <a:bodyPr/>
        <a:lstStyle/>
        <a:p>
          <a:endParaRPr lang="es-ES"/>
        </a:p>
      </dgm:t>
    </dgm:pt>
    <dgm:pt modelId="{8D6C19DC-B9D3-459D-9B67-F2943294E5C4}">
      <dgm:prSet/>
      <dgm:spPr/>
      <dgm:t>
        <a:bodyPr/>
        <a:lstStyle/>
        <a:p>
          <a:pPr rtl="0"/>
          <a:r>
            <a:rPr lang="es-ES" b="1" dirty="0" smtClean="0"/>
            <a:t>¿Cómo afecta el cannabis a la conducción? </a:t>
          </a:r>
        </a:p>
        <a:p>
          <a:pPr rtl="0"/>
          <a:endParaRPr lang="es-ES" dirty="0"/>
        </a:p>
      </dgm:t>
    </dgm:pt>
    <dgm:pt modelId="{FF3C3B8B-5CA2-4722-BC63-078F52024024}" type="parTrans" cxnId="{2D7A2D13-F95E-4CCA-B5B7-619B9CA2291B}">
      <dgm:prSet/>
      <dgm:spPr/>
      <dgm:t>
        <a:bodyPr/>
        <a:lstStyle/>
        <a:p>
          <a:endParaRPr lang="es-ES"/>
        </a:p>
      </dgm:t>
    </dgm:pt>
    <dgm:pt modelId="{779B1FF1-D6A6-4D8E-91C5-53565F50F3F7}" type="sibTrans" cxnId="{2D7A2D13-F95E-4CCA-B5B7-619B9CA2291B}">
      <dgm:prSet/>
      <dgm:spPr/>
      <dgm:t>
        <a:bodyPr/>
        <a:lstStyle/>
        <a:p>
          <a:endParaRPr lang="es-ES"/>
        </a:p>
      </dgm:t>
    </dgm:pt>
    <dgm:pt modelId="{F5F6F796-C987-4DFE-96D2-8FF7F86A1297}">
      <dgm:prSet/>
      <dgm:spPr/>
      <dgm:t>
        <a:bodyPr/>
        <a:lstStyle/>
        <a:p>
          <a:pPr rtl="0"/>
          <a:r>
            <a:rPr lang="es-ES" b="1" dirty="0" smtClean="0"/>
            <a:t>¿Existe alguna forma de que pasen más rápido sus efectos y no dar positivo en los controles de carretera?   </a:t>
          </a:r>
        </a:p>
        <a:p>
          <a:pPr rtl="0"/>
          <a:endParaRPr lang="es-ES" dirty="0"/>
        </a:p>
      </dgm:t>
    </dgm:pt>
    <dgm:pt modelId="{2B58AC44-D764-4A86-8440-62A04DDD7443}" type="parTrans" cxnId="{874DCC53-9170-45EE-90C3-F603DAE19BA8}">
      <dgm:prSet/>
      <dgm:spPr/>
      <dgm:t>
        <a:bodyPr/>
        <a:lstStyle/>
        <a:p>
          <a:endParaRPr lang="es-ES"/>
        </a:p>
      </dgm:t>
    </dgm:pt>
    <dgm:pt modelId="{F88C9B48-3797-4D20-BE89-7BA647EB1E38}" type="sibTrans" cxnId="{874DCC53-9170-45EE-90C3-F603DAE19BA8}">
      <dgm:prSet/>
      <dgm:spPr/>
      <dgm:t>
        <a:bodyPr/>
        <a:lstStyle/>
        <a:p>
          <a:endParaRPr lang="es-ES"/>
        </a:p>
      </dgm:t>
    </dgm:pt>
    <dgm:pt modelId="{9C9F8B48-29A2-45E4-B1F9-E8DAF943CE9C}" type="pres">
      <dgm:prSet presAssocID="{C0DEA83C-F8C6-406C-81AF-6BF4717C10C2}" presName="vert0" presStyleCnt="0">
        <dgm:presLayoutVars>
          <dgm:dir/>
          <dgm:animOne val="branch"/>
          <dgm:animLvl val="lvl"/>
        </dgm:presLayoutVars>
      </dgm:prSet>
      <dgm:spPr/>
      <dgm:t>
        <a:bodyPr/>
        <a:lstStyle/>
        <a:p>
          <a:endParaRPr lang="es-ES"/>
        </a:p>
      </dgm:t>
    </dgm:pt>
    <dgm:pt modelId="{95BD4428-E306-4C6B-9718-2FD0CBE3B88D}" type="pres">
      <dgm:prSet presAssocID="{50D40CB5-00C8-4C2D-B66A-C84933C38F44}" presName="thickLine" presStyleLbl="alignNode1" presStyleIdx="0" presStyleCnt="5"/>
      <dgm:spPr/>
      <dgm:t>
        <a:bodyPr/>
        <a:lstStyle/>
        <a:p>
          <a:endParaRPr lang="es-ES"/>
        </a:p>
      </dgm:t>
    </dgm:pt>
    <dgm:pt modelId="{BA333A4C-6AB0-46E8-943E-D1CE8B062AA6}" type="pres">
      <dgm:prSet presAssocID="{50D40CB5-00C8-4C2D-B66A-C84933C38F44}" presName="horz1" presStyleCnt="0"/>
      <dgm:spPr/>
      <dgm:t>
        <a:bodyPr/>
        <a:lstStyle/>
        <a:p>
          <a:endParaRPr lang="es-ES"/>
        </a:p>
      </dgm:t>
    </dgm:pt>
    <dgm:pt modelId="{5E8A20BA-90DA-4680-9E56-48EB3EF3A6FF}" type="pres">
      <dgm:prSet presAssocID="{50D40CB5-00C8-4C2D-B66A-C84933C38F44}" presName="tx1" presStyleLbl="revTx" presStyleIdx="0" presStyleCnt="5"/>
      <dgm:spPr/>
      <dgm:t>
        <a:bodyPr/>
        <a:lstStyle/>
        <a:p>
          <a:endParaRPr lang="es-ES"/>
        </a:p>
      </dgm:t>
    </dgm:pt>
    <dgm:pt modelId="{916A75F8-41BA-45F8-A44E-6EABF98D54B7}" type="pres">
      <dgm:prSet presAssocID="{50D40CB5-00C8-4C2D-B66A-C84933C38F44}" presName="vert1" presStyleCnt="0"/>
      <dgm:spPr/>
      <dgm:t>
        <a:bodyPr/>
        <a:lstStyle/>
        <a:p>
          <a:endParaRPr lang="es-ES"/>
        </a:p>
      </dgm:t>
    </dgm:pt>
    <dgm:pt modelId="{0F1F0443-BC35-4DA7-818C-1A75BD200CC1}" type="pres">
      <dgm:prSet presAssocID="{5BD1DAB3-2A7A-4741-AACC-DE0963716A6D}" presName="thickLine" presStyleLbl="alignNode1" presStyleIdx="1" presStyleCnt="5"/>
      <dgm:spPr/>
      <dgm:t>
        <a:bodyPr/>
        <a:lstStyle/>
        <a:p>
          <a:endParaRPr lang="es-ES"/>
        </a:p>
      </dgm:t>
    </dgm:pt>
    <dgm:pt modelId="{84F30198-8AEA-4860-979C-B18652E64010}" type="pres">
      <dgm:prSet presAssocID="{5BD1DAB3-2A7A-4741-AACC-DE0963716A6D}" presName="horz1" presStyleCnt="0"/>
      <dgm:spPr/>
      <dgm:t>
        <a:bodyPr/>
        <a:lstStyle/>
        <a:p>
          <a:endParaRPr lang="es-ES"/>
        </a:p>
      </dgm:t>
    </dgm:pt>
    <dgm:pt modelId="{F809B2D5-4D8D-4D3B-B25F-7ECAE350F01B}" type="pres">
      <dgm:prSet presAssocID="{5BD1DAB3-2A7A-4741-AACC-DE0963716A6D}" presName="tx1" presStyleLbl="revTx" presStyleIdx="1" presStyleCnt="5"/>
      <dgm:spPr/>
      <dgm:t>
        <a:bodyPr/>
        <a:lstStyle/>
        <a:p>
          <a:endParaRPr lang="es-ES"/>
        </a:p>
      </dgm:t>
    </dgm:pt>
    <dgm:pt modelId="{6D1D31C1-2360-423F-9AD8-0689CBDC2527}" type="pres">
      <dgm:prSet presAssocID="{5BD1DAB3-2A7A-4741-AACC-DE0963716A6D}" presName="vert1" presStyleCnt="0"/>
      <dgm:spPr/>
      <dgm:t>
        <a:bodyPr/>
        <a:lstStyle/>
        <a:p>
          <a:endParaRPr lang="es-ES"/>
        </a:p>
      </dgm:t>
    </dgm:pt>
    <dgm:pt modelId="{3A85E4AE-B035-4D8B-A87A-5FA8A488E56A}" type="pres">
      <dgm:prSet presAssocID="{0BE5CA56-6E11-4466-B9F8-CC11A8484461}" presName="thickLine" presStyleLbl="alignNode1" presStyleIdx="2" presStyleCnt="5"/>
      <dgm:spPr/>
      <dgm:t>
        <a:bodyPr/>
        <a:lstStyle/>
        <a:p>
          <a:endParaRPr lang="es-ES"/>
        </a:p>
      </dgm:t>
    </dgm:pt>
    <dgm:pt modelId="{2478EC7F-6BBF-4200-A428-AADE836E8E20}" type="pres">
      <dgm:prSet presAssocID="{0BE5CA56-6E11-4466-B9F8-CC11A8484461}" presName="horz1" presStyleCnt="0"/>
      <dgm:spPr/>
      <dgm:t>
        <a:bodyPr/>
        <a:lstStyle/>
        <a:p>
          <a:endParaRPr lang="es-ES"/>
        </a:p>
      </dgm:t>
    </dgm:pt>
    <dgm:pt modelId="{0B4A593D-F6AF-4943-828D-2B5FD3C87B24}" type="pres">
      <dgm:prSet presAssocID="{0BE5CA56-6E11-4466-B9F8-CC11A8484461}" presName="tx1" presStyleLbl="revTx" presStyleIdx="2" presStyleCnt="5"/>
      <dgm:spPr/>
      <dgm:t>
        <a:bodyPr/>
        <a:lstStyle/>
        <a:p>
          <a:endParaRPr lang="es-ES"/>
        </a:p>
      </dgm:t>
    </dgm:pt>
    <dgm:pt modelId="{68A37314-AE0F-4B10-9850-00FDE82A4583}" type="pres">
      <dgm:prSet presAssocID="{0BE5CA56-6E11-4466-B9F8-CC11A8484461}" presName="vert1" presStyleCnt="0"/>
      <dgm:spPr/>
      <dgm:t>
        <a:bodyPr/>
        <a:lstStyle/>
        <a:p>
          <a:endParaRPr lang="es-ES"/>
        </a:p>
      </dgm:t>
    </dgm:pt>
    <dgm:pt modelId="{8D19DAE0-5462-4028-BD29-608C388E7CEF}" type="pres">
      <dgm:prSet presAssocID="{8D6C19DC-B9D3-459D-9B67-F2943294E5C4}" presName="thickLine" presStyleLbl="alignNode1" presStyleIdx="3" presStyleCnt="5"/>
      <dgm:spPr/>
      <dgm:t>
        <a:bodyPr/>
        <a:lstStyle/>
        <a:p>
          <a:endParaRPr lang="es-ES"/>
        </a:p>
      </dgm:t>
    </dgm:pt>
    <dgm:pt modelId="{C40CB2F8-5390-4285-BCB3-EE1165F45E1B}" type="pres">
      <dgm:prSet presAssocID="{8D6C19DC-B9D3-459D-9B67-F2943294E5C4}" presName="horz1" presStyleCnt="0"/>
      <dgm:spPr/>
      <dgm:t>
        <a:bodyPr/>
        <a:lstStyle/>
        <a:p>
          <a:endParaRPr lang="es-ES"/>
        </a:p>
      </dgm:t>
    </dgm:pt>
    <dgm:pt modelId="{2B145BDB-DFBC-4B57-B0B9-691B17E6C0E7}" type="pres">
      <dgm:prSet presAssocID="{8D6C19DC-B9D3-459D-9B67-F2943294E5C4}" presName="tx1" presStyleLbl="revTx" presStyleIdx="3" presStyleCnt="5"/>
      <dgm:spPr/>
      <dgm:t>
        <a:bodyPr/>
        <a:lstStyle/>
        <a:p>
          <a:endParaRPr lang="es-ES"/>
        </a:p>
      </dgm:t>
    </dgm:pt>
    <dgm:pt modelId="{F73E4922-1688-427A-BAA1-5EA26E045772}" type="pres">
      <dgm:prSet presAssocID="{8D6C19DC-B9D3-459D-9B67-F2943294E5C4}" presName="vert1" presStyleCnt="0"/>
      <dgm:spPr/>
      <dgm:t>
        <a:bodyPr/>
        <a:lstStyle/>
        <a:p>
          <a:endParaRPr lang="es-ES"/>
        </a:p>
      </dgm:t>
    </dgm:pt>
    <dgm:pt modelId="{8DE66034-FCE9-4625-9A18-C18D2E2ABF6C}" type="pres">
      <dgm:prSet presAssocID="{F5F6F796-C987-4DFE-96D2-8FF7F86A1297}" presName="thickLine" presStyleLbl="alignNode1" presStyleIdx="4" presStyleCnt="5"/>
      <dgm:spPr/>
      <dgm:t>
        <a:bodyPr/>
        <a:lstStyle/>
        <a:p>
          <a:endParaRPr lang="es-ES"/>
        </a:p>
      </dgm:t>
    </dgm:pt>
    <dgm:pt modelId="{92FB2C79-3629-46D9-8484-BD6E7F1E456D}" type="pres">
      <dgm:prSet presAssocID="{F5F6F796-C987-4DFE-96D2-8FF7F86A1297}" presName="horz1" presStyleCnt="0"/>
      <dgm:spPr/>
      <dgm:t>
        <a:bodyPr/>
        <a:lstStyle/>
        <a:p>
          <a:endParaRPr lang="es-ES"/>
        </a:p>
      </dgm:t>
    </dgm:pt>
    <dgm:pt modelId="{409A51D6-90CB-4C15-AB71-663E6B3084DC}" type="pres">
      <dgm:prSet presAssocID="{F5F6F796-C987-4DFE-96D2-8FF7F86A1297}" presName="tx1" presStyleLbl="revTx" presStyleIdx="4" presStyleCnt="5"/>
      <dgm:spPr/>
      <dgm:t>
        <a:bodyPr/>
        <a:lstStyle/>
        <a:p>
          <a:endParaRPr lang="es-ES"/>
        </a:p>
      </dgm:t>
    </dgm:pt>
    <dgm:pt modelId="{FC5900BA-7A88-4AFB-B077-FE1218455F04}" type="pres">
      <dgm:prSet presAssocID="{F5F6F796-C987-4DFE-96D2-8FF7F86A1297}" presName="vert1" presStyleCnt="0"/>
      <dgm:spPr/>
      <dgm:t>
        <a:bodyPr/>
        <a:lstStyle/>
        <a:p>
          <a:endParaRPr lang="es-ES"/>
        </a:p>
      </dgm:t>
    </dgm:pt>
  </dgm:ptLst>
  <dgm:cxnLst>
    <dgm:cxn modelId="{138FFDD7-7794-4544-B2E0-B0D8889E9A49}" srcId="{C0DEA83C-F8C6-406C-81AF-6BF4717C10C2}" destId="{50D40CB5-00C8-4C2D-B66A-C84933C38F44}" srcOrd="0" destOrd="0" parTransId="{DA02E39D-E6EE-43CD-AC53-EF07F2B783A5}" sibTransId="{A96489D9-4635-4FCF-B13B-E44DAC6838F0}"/>
    <dgm:cxn modelId="{FB3C9150-0359-435C-9804-8A183EFA69B8}" type="presOf" srcId="{8D6C19DC-B9D3-459D-9B67-F2943294E5C4}" destId="{2B145BDB-DFBC-4B57-B0B9-691B17E6C0E7}" srcOrd="0" destOrd="0" presId="urn:microsoft.com/office/officeart/2008/layout/LinedList"/>
    <dgm:cxn modelId="{92CEE9D3-8C22-462B-96B6-FDB4C9E40F7B}" type="presOf" srcId="{50D40CB5-00C8-4C2D-B66A-C84933C38F44}" destId="{5E8A20BA-90DA-4680-9E56-48EB3EF3A6FF}" srcOrd="0" destOrd="0" presId="urn:microsoft.com/office/officeart/2008/layout/LinedList"/>
    <dgm:cxn modelId="{195C2D13-B1CF-4BF8-A4C4-84B3E10C8D2A}" srcId="{C0DEA83C-F8C6-406C-81AF-6BF4717C10C2}" destId="{0BE5CA56-6E11-4466-B9F8-CC11A8484461}" srcOrd="2" destOrd="0" parTransId="{6ADEC073-0E1E-4553-8E49-49FCAD78EE88}" sibTransId="{F689C204-6806-4E56-A2B2-8489A974A74F}"/>
    <dgm:cxn modelId="{A41C8189-BCB3-4FB6-A41D-31EE69056376}" srcId="{C0DEA83C-F8C6-406C-81AF-6BF4717C10C2}" destId="{5BD1DAB3-2A7A-4741-AACC-DE0963716A6D}" srcOrd="1" destOrd="0" parTransId="{3AC77714-22DD-4EDB-91CC-1CE8FA10BB75}" sibTransId="{BB46E3B7-DB8A-47CE-AD9E-9D350A46A314}"/>
    <dgm:cxn modelId="{2D7A2D13-F95E-4CCA-B5B7-619B9CA2291B}" srcId="{C0DEA83C-F8C6-406C-81AF-6BF4717C10C2}" destId="{8D6C19DC-B9D3-459D-9B67-F2943294E5C4}" srcOrd="3" destOrd="0" parTransId="{FF3C3B8B-5CA2-4722-BC63-078F52024024}" sibTransId="{779B1FF1-D6A6-4D8E-91C5-53565F50F3F7}"/>
    <dgm:cxn modelId="{20227B51-0F90-4696-8B34-6871980A0A6F}" type="presOf" srcId="{C0DEA83C-F8C6-406C-81AF-6BF4717C10C2}" destId="{9C9F8B48-29A2-45E4-B1F9-E8DAF943CE9C}" srcOrd="0" destOrd="0" presId="urn:microsoft.com/office/officeart/2008/layout/LinedList"/>
    <dgm:cxn modelId="{DF045291-2767-46A9-8EAE-47F118063E36}" type="presOf" srcId="{F5F6F796-C987-4DFE-96D2-8FF7F86A1297}" destId="{409A51D6-90CB-4C15-AB71-663E6B3084DC}" srcOrd="0" destOrd="0" presId="urn:microsoft.com/office/officeart/2008/layout/LinedList"/>
    <dgm:cxn modelId="{874DCC53-9170-45EE-90C3-F603DAE19BA8}" srcId="{C0DEA83C-F8C6-406C-81AF-6BF4717C10C2}" destId="{F5F6F796-C987-4DFE-96D2-8FF7F86A1297}" srcOrd="4" destOrd="0" parTransId="{2B58AC44-D764-4A86-8440-62A04DDD7443}" sibTransId="{F88C9B48-3797-4D20-BE89-7BA647EB1E38}"/>
    <dgm:cxn modelId="{25F1B36C-2AFF-457C-9611-1706B766F0F0}" type="presOf" srcId="{5BD1DAB3-2A7A-4741-AACC-DE0963716A6D}" destId="{F809B2D5-4D8D-4D3B-B25F-7ECAE350F01B}" srcOrd="0" destOrd="0" presId="urn:microsoft.com/office/officeart/2008/layout/LinedList"/>
    <dgm:cxn modelId="{F7DF9FBF-A3C7-40A7-ADB2-EEEFF602AB50}" type="presOf" srcId="{0BE5CA56-6E11-4466-B9F8-CC11A8484461}" destId="{0B4A593D-F6AF-4943-828D-2B5FD3C87B24}" srcOrd="0" destOrd="0" presId="urn:microsoft.com/office/officeart/2008/layout/LinedList"/>
    <dgm:cxn modelId="{D28B0DA7-8ABC-450D-B9AA-3D99C886D8A3}" type="presParOf" srcId="{9C9F8B48-29A2-45E4-B1F9-E8DAF943CE9C}" destId="{95BD4428-E306-4C6B-9718-2FD0CBE3B88D}" srcOrd="0" destOrd="0" presId="urn:microsoft.com/office/officeart/2008/layout/LinedList"/>
    <dgm:cxn modelId="{049558E3-7C61-43FC-81E3-FF421A8F9350}" type="presParOf" srcId="{9C9F8B48-29A2-45E4-B1F9-E8DAF943CE9C}" destId="{BA333A4C-6AB0-46E8-943E-D1CE8B062AA6}" srcOrd="1" destOrd="0" presId="urn:microsoft.com/office/officeart/2008/layout/LinedList"/>
    <dgm:cxn modelId="{C8F75240-0E1B-47FE-BD80-984FDC0E0CB7}" type="presParOf" srcId="{BA333A4C-6AB0-46E8-943E-D1CE8B062AA6}" destId="{5E8A20BA-90DA-4680-9E56-48EB3EF3A6FF}" srcOrd="0" destOrd="0" presId="urn:microsoft.com/office/officeart/2008/layout/LinedList"/>
    <dgm:cxn modelId="{E99921F4-1EB2-4D04-A039-98767B13850F}" type="presParOf" srcId="{BA333A4C-6AB0-46E8-943E-D1CE8B062AA6}" destId="{916A75F8-41BA-45F8-A44E-6EABF98D54B7}" srcOrd="1" destOrd="0" presId="urn:microsoft.com/office/officeart/2008/layout/LinedList"/>
    <dgm:cxn modelId="{B393D75C-D0A9-47E1-AED8-864D280A982F}" type="presParOf" srcId="{9C9F8B48-29A2-45E4-B1F9-E8DAF943CE9C}" destId="{0F1F0443-BC35-4DA7-818C-1A75BD200CC1}" srcOrd="2" destOrd="0" presId="urn:microsoft.com/office/officeart/2008/layout/LinedList"/>
    <dgm:cxn modelId="{5790B886-AA84-461D-9A19-6892913B05E0}" type="presParOf" srcId="{9C9F8B48-29A2-45E4-B1F9-E8DAF943CE9C}" destId="{84F30198-8AEA-4860-979C-B18652E64010}" srcOrd="3" destOrd="0" presId="urn:microsoft.com/office/officeart/2008/layout/LinedList"/>
    <dgm:cxn modelId="{7FBADBE9-63E4-4930-94D0-8FBBA3F5AC50}" type="presParOf" srcId="{84F30198-8AEA-4860-979C-B18652E64010}" destId="{F809B2D5-4D8D-4D3B-B25F-7ECAE350F01B}" srcOrd="0" destOrd="0" presId="urn:microsoft.com/office/officeart/2008/layout/LinedList"/>
    <dgm:cxn modelId="{20F66F14-93BA-4EDA-9DD5-2A0D051B5CBE}" type="presParOf" srcId="{84F30198-8AEA-4860-979C-B18652E64010}" destId="{6D1D31C1-2360-423F-9AD8-0689CBDC2527}" srcOrd="1" destOrd="0" presId="urn:microsoft.com/office/officeart/2008/layout/LinedList"/>
    <dgm:cxn modelId="{C56BA856-91D9-41CB-BA89-20F7478964F8}" type="presParOf" srcId="{9C9F8B48-29A2-45E4-B1F9-E8DAF943CE9C}" destId="{3A85E4AE-B035-4D8B-A87A-5FA8A488E56A}" srcOrd="4" destOrd="0" presId="urn:microsoft.com/office/officeart/2008/layout/LinedList"/>
    <dgm:cxn modelId="{C7361937-CA4A-4882-8588-CECAA2ADC173}" type="presParOf" srcId="{9C9F8B48-29A2-45E4-B1F9-E8DAF943CE9C}" destId="{2478EC7F-6BBF-4200-A428-AADE836E8E20}" srcOrd="5" destOrd="0" presId="urn:microsoft.com/office/officeart/2008/layout/LinedList"/>
    <dgm:cxn modelId="{56909E56-0BDE-42D9-AC5A-EA76696D7CFF}" type="presParOf" srcId="{2478EC7F-6BBF-4200-A428-AADE836E8E20}" destId="{0B4A593D-F6AF-4943-828D-2B5FD3C87B24}" srcOrd="0" destOrd="0" presId="urn:microsoft.com/office/officeart/2008/layout/LinedList"/>
    <dgm:cxn modelId="{6AF980E0-842F-4415-A246-3CEBC39DA5E2}" type="presParOf" srcId="{2478EC7F-6BBF-4200-A428-AADE836E8E20}" destId="{68A37314-AE0F-4B10-9850-00FDE82A4583}" srcOrd="1" destOrd="0" presId="urn:microsoft.com/office/officeart/2008/layout/LinedList"/>
    <dgm:cxn modelId="{AAF22DE6-6D7A-47D9-A238-685C96041C6F}" type="presParOf" srcId="{9C9F8B48-29A2-45E4-B1F9-E8DAF943CE9C}" destId="{8D19DAE0-5462-4028-BD29-608C388E7CEF}" srcOrd="6" destOrd="0" presId="urn:microsoft.com/office/officeart/2008/layout/LinedList"/>
    <dgm:cxn modelId="{3BB0949D-36FF-43F4-B82E-9498E0EB0B55}" type="presParOf" srcId="{9C9F8B48-29A2-45E4-B1F9-E8DAF943CE9C}" destId="{C40CB2F8-5390-4285-BCB3-EE1165F45E1B}" srcOrd="7" destOrd="0" presId="urn:microsoft.com/office/officeart/2008/layout/LinedList"/>
    <dgm:cxn modelId="{69827593-A694-4480-932D-CD97E59573E0}" type="presParOf" srcId="{C40CB2F8-5390-4285-BCB3-EE1165F45E1B}" destId="{2B145BDB-DFBC-4B57-B0B9-691B17E6C0E7}" srcOrd="0" destOrd="0" presId="urn:microsoft.com/office/officeart/2008/layout/LinedList"/>
    <dgm:cxn modelId="{2CD300A7-39DA-457A-A8F3-36BAAD5DD2F4}" type="presParOf" srcId="{C40CB2F8-5390-4285-BCB3-EE1165F45E1B}" destId="{F73E4922-1688-427A-BAA1-5EA26E045772}" srcOrd="1" destOrd="0" presId="urn:microsoft.com/office/officeart/2008/layout/LinedList"/>
    <dgm:cxn modelId="{76337B3C-D284-40FA-9AC7-F119520C0F3C}" type="presParOf" srcId="{9C9F8B48-29A2-45E4-B1F9-E8DAF943CE9C}" destId="{8DE66034-FCE9-4625-9A18-C18D2E2ABF6C}" srcOrd="8" destOrd="0" presId="urn:microsoft.com/office/officeart/2008/layout/LinedList"/>
    <dgm:cxn modelId="{8973D5A2-BEE4-455D-8013-E7E6B886081B}" type="presParOf" srcId="{9C9F8B48-29A2-45E4-B1F9-E8DAF943CE9C}" destId="{92FB2C79-3629-46D9-8484-BD6E7F1E456D}" srcOrd="9" destOrd="0" presId="urn:microsoft.com/office/officeart/2008/layout/LinedList"/>
    <dgm:cxn modelId="{21A58CEA-6272-40E6-81BE-413DB60B886E}" type="presParOf" srcId="{92FB2C79-3629-46D9-8484-BD6E7F1E456D}" destId="{409A51D6-90CB-4C15-AB71-663E6B3084DC}" srcOrd="0" destOrd="0" presId="urn:microsoft.com/office/officeart/2008/layout/LinedList"/>
    <dgm:cxn modelId="{BD2A14B6-3A2D-49F8-B6AF-4CC5F9610551}" type="presParOf" srcId="{92FB2C79-3629-46D9-8484-BD6E7F1E456D}" destId="{FC5900BA-7A88-4AFB-B077-FE1218455F04}"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013B6-0981-4163-A3C9-6C5214235B87}">
      <dsp:nvSpPr>
        <dsp:cNvPr id="0" name=""/>
        <dsp:cNvSpPr/>
      </dsp:nvSpPr>
      <dsp:spPr>
        <a:xfrm>
          <a:off x="0" y="0"/>
          <a:ext cx="4968552" cy="63955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rtl="0">
            <a:lnSpc>
              <a:spcPct val="90000"/>
            </a:lnSpc>
            <a:spcBef>
              <a:spcPct val="0"/>
            </a:spcBef>
            <a:spcAft>
              <a:spcPct val="35000"/>
            </a:spcAft>
          </a:pPr>
          <a:r>
            <a:rPr lang="es-ES_tradnl" sz="1800" kern="1200" dirty="0" smtClean="0">
              <a:solidFill>
                <a:schemeClr val="tx1"/>
              </a:solidFill>
            </a:rPr>
            <a:t>Berta y Carlos han salido de fiesta. Berta ha llevado el coche, se acaba de sacar el carnet de conducir.</a:t>
          </a:r>
        </a:p>
        <a:p>
          <a:pPr lvl="0" algn="just" defTabSz="800100" rtl="0">
            <a:lnSpc>
              <a:spcPct val="90000"/>
            </a:lnSpc>
            <a:spcBef>
              <a:spcPct val="0"/>
            </a:spcBef>
            <a:spcAft>
              <a:spcPct val="35000"/>
            </a:spcAft>
          </a:pPr>
          <a:r>
            <a:rPr lang="es-ES_tradnl" sz="1800" kern="1200" dirty="0" smtClean="0">
              <a:solidFill>
                <a:schemeClr val="tx1"/>
              </a:solidFill>
            </a:rPr>
            <a:t>Aunque tiene que conducir, se ha tomado unas cañas con algo de comida, dice: “</a:t>
          </a:r>
          <a:r>
            <a:rPr lang="es-ES_tradnl" sz="1800" i="1" kern="1200" dirty="0" smtClean="0">
              <a:solidFill>
                <a:schemeClr val="tx1"/>
              </a:solidFill>
            </a:rPr>
            <a:t>por un par de cervezas no pasa nada…, si me paran en un control, no daré positivo. Me siento bien. Yo controlo”. </a:t>
          </a:r>
        </a:p>
        <a:p>
          <a:pPr lvl="0" algn="just" defTabSz="800100" rtl="0">
            <a:lnSpc>
              <a:spcPct val="90000"/>
            </a:lnSpc>
            <a:spcBef>
              <a:spcPct val="0"/>
            </a:spcBef>
            <a:spcAft>
              <a:spcPct val="35000"/>
            </a:spcAft>
          </a:pPr>
          <a:r>
            <a:rPr lang="es-ES_tradnl" sz="1800" kern="1200" dirty="0" smtClean="0">
              <a:solidFill>
                <a:schemeClr val="tx1"/>
              </a:solidFill>
            </a:rPr>
            <a:t>Piensa que a ella no le afecta el alcohol, que controla, que está acostumbrada y que puede beber como cualquier chico, además ha comido  un bocata, con lo cual el alcohol tiene menos efecto. </a:t>
          </a:r>
        </a:p>
        <a:p>
          <a:pPr lvl="0" algn="just" defTabSz="800100" rtl="0">
            <a:lnSpc>
              <a:spcPct val="90000"/>
            </a:lnSpc>
            <a:spcBef>
              <a:spcPct val="0"/>
            </a:spcBef>
            <a:spcAft>
              <a:spcPct val="35000"/>
            </a:spcAft>
          </a:pPr>
          <a:r>
            <a:rPr lang="es-ES_tradnl" sz="1800" kern="1200" dirty="0" smtClean="0">
              <a:solidFill>
                <a:schemeClr val="tx1"/>
              </a:solidFill>
            </a:rPr>
            <a:t>Por su parte Carlos, como no va a conducir, se ha pasado, en poco tiempo ha bebido varias cañas y un cubata, está bastante perjudicado. Aconseja a Berta para que beba mucha agua y mastique unos granos de café o chicle, así no la pillan si les paran.</a:t>
          </a:r>
          <a:endParaRPr lang="es-ES" sz="1800" kern="1200" dirty="0">
            <a:solidFill>
              <a:schemeClr val="tx1"/>
            </a:solidFill>
          </a:endParaRPr>
        </a:p>
      </dsp:txBody>
      <dsp:txXfrm>
        <a:off x="0" y="2558218"/>
        <a:ext cx="4968552" cy="2558218"/>
      </dsp:txXfrm>
    </dsp:sp>
    <dsp:sp modelId="{5D042F7A-8E3A-42F6-AE93-86C5B9254DE9}">
      <dsp:nvSpPr>
        <dsp:cNvPr id="0" name=""/>
        <dsp:cNvSpPr/>
      </dsp:nvSpPr>
      <dsp:spPr>
        <a:xfrm>
          <a:off x="0" y="0"/>
          <a:ext cx="1962683" cy="131569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6509C0-DF4F-4E7B-82EB-BA733A677BC6}">
      <dsp:nvSpPr>
        <dsp:cNvPr id="0" name=""/>
        <dsp:cNvSpPr/>
      </dsp:nvSpPr>
      <dsp:spPr>
        <a:xfrm>
          <a:off x="3363338" y="153131"/>
          <a:ext cx="589484" cy="445206"/>
        </a:xfrm>
        <a:prstGeom prst="leftRightArrow">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24199-2F47-443E-B04A-B32C805DE81E}">
      <dsp:nvSpPr>
        <dsp:cNvPr id="0" name=""/>
        <dsp:cNvSpPr/>
      </dsp:nvSpPr>
      <dsp:spPr>
        <a:xfrm rot="5400000">
          <a:off x="3508535" y="-969599"/>
          <a:ext cx="2074926" cy="4332000"/>
        </a:xfrm>
        <a:prstGeom prst="round2SameRect">
          <a:avLst/>
        </a:prstGeom>
        <a:solidFill>
          <a:schemeClr val="accent3">
            <a:alpha val="90000"/>
            <a:tint val="55000"/>
            <a:hueOff val="0"/>
            <a:satOff val="0"/>
            <a:lumOff val="0"/>
            <a:alphaOff val="0"/>
          </a:schemeClr>
        </a:solidFill>
        <a:ln w="25400" cap="flat"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rtl="0">
            <a:lnSpc>
              <a:spcPct val="90000"/>
            </a:lnSpc>
            <a:spcBef>
              <a:spcPct val="0"/>
            </a:spcBef>
            <a:spcAft>
              <a:spcPct val="15000"/>
            </a:spcAft>
            <a:buChar char="••"/>
          </a:pPr>
          <a:r>
            <a:rPr lang="es-ES" sz="1600" kern="1200" dirty="0" smtClean="0"/>
            <a:t>Tras inhalar el humo de un porro los efectos son casi inmediatos, los </a:t>
          </a:r>
          <a:r>
            <a:rPr lang="es-ES" sz="2000" b="1" kern="1200" dirty="0" smtClean="0">
              <a:solidFill>
                <a:srgbClr val="FF3300"/>
              </a:solidFill>
            </a:rPr>
            <a:t>efectos 20-30’ máximos se alcanza </a:t>
          </a:r>
          <a:r>
            <a:rPr lang="es-ES" sz="1600" kern="1200" dirty="0" smtClean="0"/>
            <a:t>después haber consumido, y duran unas dos/tres horas.</a:t>
          </a:r>
          <a:endParaRPr lang="es-ES" sz="1600" kern="1200" dirty="0"/>
        </a:p>
        <a:p>
          <a:pPr marL="171450" lvl="1" indent="-171450" algn="just" defTabSz="711200" rtl="0">
            <a:lnSpc>
              <a:spcPct val="90000"/>
            </a:lnSpc>
            <a:spcBef>
              <a:spcPct val="0"/>
            </a:spcBef>
            <a:spcAft>
              <a:spcPct val="15000"/>
            </a:spcAft>
            <a:buChar char="••"/>
          </a:pPr>
          <a:r>
            <a:rPr lang="es-ES" sz="1600" kern="1200" dirty="0" smtClean="0"/>
            <a:t>Por vía oral los efectos y la dosis máxima se retarda entre 30’ y 2 horas, depende de si se consume con estómago lleno o vacío. </a:t>
          </a:r>
          <a:endParaRPr lang="es-ES" sz="1600" kern="1200" dirty="0"/>
        </a:p>
      </dsp:txBody>
      <dsp:txXfrm rot="-5400000">
        <a:off x="2379998" y="260228"/>
        <a:ext cx="4230710" cy="1872346"/>
      </dsp:txXfrm>
    </dsp:sp>
    <dsp:sp modelId="{7399B2F4-2BA1-420E-AC85-18EB824839C8}">
      <dsp:nvSpPr>
        <dsp:cNvPr id="0" name=""/>
        <dsp:cNvSpPr/>
      </dsp:nvSpPr>
      <dsp:spPr>
        <a:xfrm>
          <a:off x="0" y="0"/>
          <a:ext cx="2436750" cy="2247946"/>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s-ES" sz="2800" b="1" kern="1200" dirty="0" smtClean="0"/>
            <a:t>Absorción</a:t>
          </a:r>
          <a:r>
            <a:rPr lang="es-ES" sz="2600" b="1" kern="1200" dirty="0" smtClean="0"/>
            <a:t>   </a:t>
          </a:r>
          <a:r>
            <a:rPr lang="es-ES" sz="2000" b="1" kern="1200" dirty="0" smtClean="0">
              <a:solidFill>
                <a:srgbClr val="FF3300"/>
              </a:solidFill>
            </a:rPr>
            <a:t>vía fumada </a:t>
          </a:r>
          <a:r>
            <a:rPr lang="es-ES" sz="2000" b="1" kern="1200" dirty="0" smtClean="0"/>
            <a:t>concentración máxima en sangre</a:t>
          </a:r>
          <a:endParaRPr lang="es-ES" sz="2000" kern="1200" dirty="0"/>
        </a:p>
      </dsp:txBody>
      <dsp:txXfrm>
        <a:off x="109736" y="109736"/>
        <a:ext cx="2217278" cy="2028474"/>
      </dsp:txXfrm>
    </dsp:sp>
    <dsp:sp modelId="{329C4ABE-C26A-4ACB-B85C-19DDF8FC5C43}">
      <dsp:nvSpPr>
        <dsp:cNvPr id="0" name=""/>
        <dsp:cNvSpPr/>
      </dsp:nvSpPr>
      <dsp:spPr>
        <a:xfrm>
          <a:off x="0" y="2362096"/>
          <a:ext cx="6762146" cy="849409"/>
        </a:xfrm>
        <a:prstGeom prst="roundRect">
          <a:avLst/>
        </a:prstGeom>
        <a:solidFill>
          <a:schemeClr val="accent3">
            <a:shade val="50000"/>
            <a:hueOff val="178370"/>
            <a:satOff val="-2846"/>
            <a:lumOff val="27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s-ES" sz="2000" kern="1200" dirty="0" smtClean="0">
              <a:solidFill>
                <a:schemeClr val="tx1"/>
              </a:solidFill>
            </a:rPr>
            <a:t>Pruebas de detección en saliva detectan los consumos de </a:t>
          </a:r>
          <a:r>
            <a:rPr lang="es-ES" sz="2400" b="1" kern="1200" dirty="0" smtClean="0">
              <a:solidFill>
                <a:srgbClr val="FF3300"/>
              </a:solidFill>
            </a:rPr>
            <a:t>las últimas 5/6 horas. </a:t>
          </a:r>
          <a:endParaRPr lang="es-ES" sz="2400" b="1" kern="1200" dirty="0">
            <a:solidFill>
              <a:srgbClr val="FF3300"/>
            </a:solidFill>
          </a:endParaRPr>
        </a:p>
      </dsp:txBody>
      <dsp:txXfrm>
        <a:off x="41465" y="2403561"/>
        <a:ext cx="6679216" cy="766479"/>
      </dsp:txXfrm>
    </dsp:sp>
    <dsp:sp modelId="{7F66A0DA-0087-47FE-BDA3-0E2E50873075}">
      <dsp:nvSpPr>
        <dsp:cNvPr id="0" name=""/>
        <dsp:cNvSpPr/>
      </dsp:nvSpPr>
      <dsp:spPr>
        <a:xfrm rot="5400000">
          <a:off x="3283061" y="2255332"/>
          <a:ext cx="2230394" cy="4332000"/>
        </a:xfrm>
        <a:prstGeom prst="round2SameRect">
          <a:avLst/>
        </a:prstGeom>
        <a:solidFill>
          <a:schemeClr val="accent3">
            <a:alpha val="90000"/>
            <a:tint val="55000"/>
            <a:hueOff val="0"/>
            <a:satOff val="0"/>
            <a:lumOff val="0"/>
            <a:alphaOff val="0"/>
          </a:schemeClr>
        </a:solidFill>
        <a:ln w="25400" cap="flat"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rtl="0">
            <a:lnSpc>
              <a:spcPct val="90000"/>
            </a:lnSpc>
            <a:spcBef>
              <a:spcPct val="0"/>
            </a:spcBef>
            <a:spcAft>
              <a:spcPct val="15000"/>
            </a:spcAft>
            <a:buChar char="••"/>
          </a:pPr>
          <a:r>
            <a:rPr lang="es-ES" sz="1600" kern="1200" dirty="0" smtClean="0"/>
            <a:t>Los </a:t>
          </a:r>
          <a:r>
            <a:rPr lang="es-ES" sz="1600" kern="1200" dirty="0" err="1" smtClean="0"/>
            <a:t>cannabinoides</a:t>
          </a:r>
          <a:r>
            <a:rPr lang="es-ES" sz="1600" kern="1200" dirty="0" smtClean="0"/>
            <a:t> se acumulan tras el uso repetido y </a:t>
          </a:r>
          <a:r>
            <a:rPr lang="es-ES" sz="1600" b="1" kern="1200" dirty="0" smtClean="0"/>
            <a:t>permanecen en el cuerpo </a:t>
          </a:r>
          <a:r>
            <a:rPr lang="es-ES" sz="1600" kern="1200" dirty="0" smtClean="0"/>
            <a:t>durante periodos prolongados en el </a:t>
          </a:r>
          <a:r>
            <a:rPr lang="es-ES" sz="1600" b="1" kern="1200" dirty="0" smtClean="0"/>
            <a:t>tejido graso</a:t>
          </a:r>
          <a:r>
            <a:rPr lang="es-ES" sz="1600" kern="1200" dirty="0" smtClean="0"/>
            <a:t>. </a:t>
          </a:r>
          <a:endParaRPr lang="es-ES" sz="1600" kern="1200" dirty="0"/>
        </a:p>
        <a:p>
          <a:pPr marL="171450" lvl="1" indent="-171450" algn="just" defTabSz="711200" rtl="0">
            <a:lnSpc>
              <a:spcPct val="90000"/>
            </a:lnSpc>
            <a:spcBef>
              <a:spcPct val="0"/>
            </a:spcBef>
            <a:spcAft>
              <a:spcPct val="15000"/>
            </a:spcAft>
            <a:buChar char="••"/>
          </a:pPr>
          <a:r>
            <a:rPr lang="es-ES" sz="1600" kern="1200" dirty="0" smtClean="0"/>
            <a:t>Por lo que la eliminación dura entre una semana y un mes. Al cabo de siete días sólo se ha excretado entre un 50-70%.</a:t>
          </a:r>
          <a:endParaRPr lang="es-ES" sz="1600" kern="1200" dirty="0"/>
        </a:p>
        <a:p>
          <a:pPr marL="171450" lvl="1" indent="-171450" algn="just" defTabSz="711200" rtl="0">
            <a:lnSpc>
              <a:spcPct val="90000"/>
            </a:lnSpc>
            <a:spcBef>
              <a:spcPct val="0"/>
            </a:spcBef>
            <a:spcAft>
              <a:spcPct val="15000"/>
            </a:spcAft>
            <a:buChar char="••"/>
          </a:pPr>
          <a:r>
            <a:rPr lang="es-ES" sz="1600" kern="1200" dirty="0" smtClean="0"/>
            <a:t>En </a:t>
          </a:r>
          <a:r>
            <a:rPr lang="es-ES" sz="1600" b="1" kern="1200" dirty="0" smtClean="0"/>
            <a:t>usuarios intensos</a:t>
          </a:r>
          <a:r>
            <a:rPr lang="es-ES" sz="1600" kern="1200" dirty="0" smtClean="0"/>
            <a:t>, hasta 6 semanas después del último uso.</a:t>
          </a:r>
          <a:endParaRPr lang="es-ES" sz="1600" kern="1200" dirty="0"/>
        </a:p>
      </dsp:txBody>
      <dsp:txXfrm rot="-5400000">
        <a:off x="2232259" y="3415014"/>
        <a:ext cx="4223121" cy="2012636"/>
      </dsp:txXfrm>
    </dsp:sp>
    <dsp:sp modelId="{E91BB559-BCAB-48DC-88D1-445F0049565D}">
      <dsp:nvSpPr>
        <dsp:cNvPr id="0" name=""/>
        <dsp:cNvSpPr/>
      </dsp:nvSpPr>
      <dsp:spPr>
        <a:xfrm>
          <a:off x="0" y="3323902"/>
          <a:ext cx="2436750" cy="2247946"/>
        </a:xfrm>
        <a:prstGeom prst="roundRect">
          <a:avLst/>
        </a:prstGeom>
        <a:solidFill>
          <a:schemeClr val="accent3">
            <a:shade val="50000"/>
            <a:hueOff val="178370"/>
            <a:satOff val="-2846"/>
            <a:lumOff val="27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s-ES" sz="2800" b="1" kern="1200" dirty="0" smtClean="0">
              <a:solidFill>
                <a:schemeClr val="tx1"/>
              </a:solidFill>
            </a:rPr>
            <a:t>Eliminación</a:t>
          </a:r>
          <a:r>
            <a:rPr lang="es-ES" sz="3000" b="1" kern="1200" dirty="0" smtClean="0">
              <a:solidFill>
                <a:schemeClr val="tx1"/>
              </a:solidFill>
            </a:rPr>
            <a:t>:</a:t>
          </a:r>
          <a:endParaRPr lang="es-ES" sz="3000" b="1" kern="1200" dirty="0">
            <a:solidFill>
              <a:schemeClr val="tx1"/>
            </a:solidFill>
          </a:endParaRPr>
        </a:p>
      </dsp:txBody>
      <dsp:txXfrm>
        <a:off x="109736" y="3433638"/>
        <a:ext cx="2217278" cy="20284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CDDDE-64AA-4E50-B951-1D01665C824C}">
      <dsp:nvSpPr>
        <dsp:cNvPr id="0" name=""/>
        <dsp:cNvSpPr/>
      </dsp:nvSpPr>
      <dsp:spPr>
        <a:xfrm rot="10800000">
          <a:off x="-1" y="0"/>
          <a:ext cx="9087425" cy="574938"/>
        </a:xfrm>
        <a:prstGeom prst="homePlate">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532" tIns="95250" rIns="177800" bIns="95250" numCol="1" spcCol="1270" anchor="ctr" anchorCtr="0">
          <a:noAutofit/>
        </a:bodyPr>
        <a:lstStyle/>
        <a:p>
          <a:pPr lvl="0" algn="ctr" defTabSz="1111250" rtl="0">
            <a:lnSpc>
              <a:spcPct val="90000"/>
            </a:lnSpc>
            <a:spcBef>
              <a:spcPct val="0"/>
            </a:spcBef>
            <a:spcAft>
              <a:spcPct val="35000"/>
            </a:spcAft>
          </a:pPr>
          <a:r>
            <a:rPr lang="es-ES" sz="2500" kern="1200" dirty="0" smtClean="0"/>
            <a:t>   </a:t>
          </a:r>
          <a:r>
            <a:rPr lang="es-ES" sz="2500" b="1" kern="1200" dirty="0" smtClean="0"/>
            <a:t>Cannabis  el incremento es tres veces mayor</a:t>
          </a:r>
          <a:endParaRPr lang="es-ES" sz="2500" b="1" kern="1200" dirty="0"/>
        </a:p>
      </dsp:txBody>
      <dsp:txXfrm rot="10800000">
        <a:off x="143733" y="0"/>
        <a:ext cx="8943691" cy="574938"/>
      </dsp:txXfrm>
    </dsp:sp>
    <dsp:sp modelId="{E6D80F63-5223-4EBC-92C3-53BEBB147AEC}">
      <dsp:nvSpPr>
        <dsp:cNvPr id="0" name=""/>
        <dsp:cNvSpPr/>
      </dsp:nvSpPr>
      <dsp:spPr>
        <a:xfrm>
          <a:off x="638625" y="0"/>
          <a:ext cx="575646" cy="57550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E2D28-D88B-4753-91D2-EF64A097AC5D}">
      <dsp:nvSpPr>
        <dsp:cNvPr id="0" name=""/>
        <dsp:cNvSpPr/>
      </dsp:nvSpPr>
      <dsp:spPr>
        <a:xfrm>
          <a:off x="341989" y="70199"/>
          <a:ext cx="7938929" cy="14770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ES_tradnl" sz="2000" i="1" kern="1200" dirty="0" smtClean="0"/>
            <a:t>Ismael y Almudena han salido el sábado por la noche a las fiestas de un pueblo vecino. Sobre las 5 de la mañana tienen que regresar a casa.</a:t>
          </a:r>
        </a:p>
        <a:p>
          <a:pPr lvl="0" algn="ctr" defTabSz="889000" rtl="0">
            <a:lnSpc>
              <a:spcPct val="90000"/>
            </a:lnSpc>
            <a:spcBef>
              <a:spcPct val="0"/>
            </a:spcBef>
            <a:spcAft>
              <a:spcPct val="35000"/>
            </a:spcAft>
          </a:pPr>
          <a:r>
            <a:rPr lang="es-ES_tradnl" sz="1850" i="1" kern="1200" dirty="0" smtClean="0">
              <a:solidFill>
                <a:schemeClr val="bg1"/>
              </a:solidFill>
            </a:rPr>
            <a:t>Ismael tiene que conducir y ha bebido 4 copas y dado varias caladas a un porro. </a:t>
          </a:r>
          <a:endParaRPr lang="es-ES" sz="1850" kern="1200" dirty="0">
            <a:solidFill>
              <a:schemeClr val="bg1"/>
            </a:solidFill>
          </a:endParaRPr>
        </a:p>
      </dsp:txBody>
      <dsp:txXfrm>
        <a:off x="385249" y="113459"/>
        <a:ext cx="7852409" cy="1390492"/>
      </dsp:txXfrm>
    </dsp:sp>
    <dsp:sp modelId="{3E2141A8-97E3-4AE1-904F-9219FDFD5AE8}">
      <dsp:nvSpPr>
        <dsp:cNvPr id="0" name=""/>
        <dsp:cNvSpPr/>
      </dsp:nvSpPr>
      <dsp:spPr>
        <a:xfrm>
          <a:off x="510451" y="4752525"/>
          <a:ext cx="1409833" cy="1409833"/>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3642AF-6407-416A-96D8-DB776E9F06E0}">
      <dsp:nvSpPr>
        <dsp:cNvPr id="0" name=""/>
        <dsp:cNvSpPr/>
      </dsp:nvSpPr>
      <dsp:spPr>
        <a:xfrm>
          <a:off x="2000138" y="1733577"/>
          <a:ext cx="6975484" cy="1409833"/>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s-ES_tradnl" sz="2800" i="1" kern="1200" dirty="0" smtClean="0">
              <a:solidFill>
                <a:schemeClr val="tx1"/>
              </a:solidFill>
            </a:rPr>
            <a:t>¿Es seguro ir con ellos en un coche? </a:t>
          </a:r>
          <a:endParaRPr lang="es-ES" sz="2800" kern="1200" dirty="0">
            <a:solidFill>
              <a:schemeClr val="tx1"/>
            </a:solidFill>
          </a:endParaRPr>
        </a:p>
      </dsp:txBody>
      <dsp:txXfrm>
        <a:off x="2068973" y="1802412"/>
        <a:ext cx="6837814" cy="1272163"/>
      </dsp:txXfrm>
    </dsp:sp>
    <dsp:sp modelId="{9086D542-6E29-458A-8822-F458C7E41F5F}">
      <dsp:nvSpPr>
        <dsp:cNvPr id="0" name=""/>
        <dsp:cNvSpPr/>
      </dsp:nvSpPr>
      <dsp:spPr>
        <a:xfrm>
          <a:off x="492920" y="3312591"/>
          <a:ext cx="1435422" cy="1409833"/>
        </a:xfrm>
        <a:prstGeom prst="roundRect">
          <a:avLst>
            <a:gd name="adj" fmla="val 1667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5914D3-B4DF-4F40-88F4-AB70867AF57D}">
      <dsp:nvSpPr>
        <dsp:cNvPr id="0" name=""/>
        <dsp:cNvSpPr/>
      </dsp:nvSpPr>
      <dsp:spPr>
        <a:xfrm>
          <a:off x="2000138" y="3312591"/>
          <a:ext cx="6975484" cy="1409833"/>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rtl="0">
            <a:lnSpc>
              <a:spcPct val="90000"/>
            </a:lnSpc>
            <a:spcBef>
              <a:spcPct val="0"/>
            </a:spcBef>
            <a:spcAft>
              <a:spcPct val="35000"/>
            </a:spcAft>
          </a:pPr>
          <a:r>
            <a:rPr lang="es-ES_tradnl" sz="2200" i="1" kern="1200" dirty="0" smtClean="0">
              <a:solidFill>
                <a:schemeClr val="tx1"/>
              </a:solidFill>
            </a:rPr>
            <a:t>¿Qué se os ocurre para evitar montar en un coche donde el/la conductora ha consumido alcohol/cannabis?</a:t>
          </a:r>
          <a:endParaRPr lang="es-ES" sz="2200" kern="1200" dirty="0">
            <a:solidFill>
              <a:schemeClr val="tx1"/>
            </a:solidFill>
          </a:endParaRPr>
        </a:p>
      </dsp:txBody>
      <dsp:txXfrm>
        <a:off x="2068973" y="3381426"/>
        <a:ext cx="6837814" cy="1272163"/>
      </dsp:txXfrm>
    </dsp:sp>
    <dsp:sp modelId="{5BFBBFAA-D84B-4328-8133-022E58BCA79F}">
      <dsp:nvSpPr>
        <dsp:cNvPr id="0" name=""/>
        <dsp:cNvSpPr/>
      </dsp:nvSpPr>
      <dsp:spPr>
        <a:xfrm>
          <a:off x="510451" y="1686517"/>
          <a:ext cx="1409833" cy="1409833"/>
        </a:xfrm>
        <a:prstGeom prst="roundRect">
          <a:avLst>
            <a:gd name="adj" fmla="val 1667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19972B-8AD5-435E-A3A7-5C3CF32CE3F1}">
      <dsp:nvSpPr>
        <dsp:cNvPr id="0" name=""/>
        <dsp:cNvSpPr/>
      </dsp:nvSpPr>
      <dsp:spPr>
        <a:xfrm>
          <a:off x="2000138" y="4891605"/>
          <a:ext cx="6975484" cy="1409833"/>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rtl="0">
            <a:lnSpc>
              <a:spcPct val="90000"/>
            </a:lnSpc>
            <a:spcBef>
              <a:spcPct val="0"/>
            </a:spcBef>
            <a:spcAft>
              <a:spcPct val="35000"/>
            </a:spcAft>
          </a:pPr>
          <a:r>
            <a:rPr lang="es-ES_tradnl" sz="2200" i="1" kern="1200" dirty="0" smtClean="0">
              <a:solidFill>
                <a:schemeClr val="tx1"/>
              </a:solidFill>
            </a:rPr>
            <a:t>Y ¿cuándo sois </a:t>
          </a:r>
          <a:r>
            <a:rPr lang="es-ES_tradnl" sz="2200" i="1" kern="1200" dirty="0" err="1" smtClean="0">
              <a:solidFill>
                <a:schemeClr val="tx1"/>
              </a:solidFill>
            </a:rPr>
            <a:t>vosotr@s</a:t>
          </a:r>
          <a:r>
            <a:rPr lang="es-ES_tradnl" sz="2200" i="1" kern="1200" dirty="0" smtClean="0">
              <a:solidFill>
                <a:schemeClr val="tx1"/>
              </a:solidFill>
            </a:rPr>
            <a:t> quienes vais a conducir y habéis ingerido alcohol o cannabis, u otra droga? </a:t>
          </a:r>
          <a:endParaRPr lang="es-ES" sz="2200" kern="1200" dirty="0">
            <a:solidFill>
              <a:schemeClr val="tx1"/>
            </a:solidFill>
          </a:endParaRPr>
        </a:p>
      </dsp:txBody>
      <dsp:txXfrm>
        <a:off x="2068973" y="4960440"/>
        <a:ext cx="6837814" cy="12721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013B6-0981-4163-A3C9-6C5214235B87}">
      <dsp:nvSpPr>
        <dsp:cNvPr id="0" name=""/>
        <dsp:cNvSpPr/>
      </dsp:nvSpPr>
      <dsp:spPr>
        <a:xfrm>
          <a:off x="0" y="0"/>
          <a:ext cx="4680520" cy="590195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rtl="0">
            <a:lnSpc>
              <a:spcPct val="90000"/>
            </a:lnSpc>
            <a:spcBef>
              <a:spcPct val="0"/>
            </a:spcBef>
            <a:spcAft>
              <a:spcPct val="35000"/>
            </a:spcAft>
          </a:pPr>
          <a:endParaRPr lang="es-ES" altLang="es-ES" sz="1600" i="1" kern="1200" dirty="0" smtClean="0"/>
        </a:p>
        <a:p>
          <a:pPr lvl="0" algn="just" defTabSz="711200" rtl="0">
            <a:lnSpc>
              <a:spcPct val="90000"/>
            </a:lnSpc>
            <a:spcBef>
              <a:spcPct val="0"/>
            </a:spcBef>
            <a:spcAft>
              <a:spcPct val="35000"/>
            </a:spcAft>
          </a:pPr>
          <a:endParaRPr lang="es-ES" altLang="es-ES" sz="600" i="1" kern="1200" dirty="0" smtClean="0"/>
        </a:p>
        <a:p>
          <a:pPr lvl="0" algn="just" defTabSz="711200" rtl="0">
            <a:lnSpc>
              <a:spcPct val="90000"/>
            </a:lnSpc>
            <a:spcBef>
              <a:spcPct val="0"/>
            </a:spcBef>
            <a:spcAft>
              <a:spcPct val="35000"/>
            </a:spcAft>
          </a:pPr>
          <a:r>
            <a:rPr lang="es-ES" altLang="es-ES" sz="1600" i="1" kern="1200" dirty="0" smtClean="0"/>
            <a:t>María ha quedado con tres amigos para salir el vienes por la noche. Van a comprar algunas bebidas y se van al parque a beber. María ha ido en moto con su mejor amigo Mario, éste ha fumado un porro y bebido demasiado (calimocho/cachis). Está preocupada, no le apetece que la lleve a casa en la moto.</a:t>
          </a:r>
        </a:p>
        <a:p>
          <a:pPr lvl="0" algn="just" defTabSz="711200" rtl="0">
            <a:lnSpc>
              <a:spcPct val="90000"/>
            </a:lnSpc>
            <a:spcBef>
              <a:spcPct val="0"/>
            </a:spcBef>
            <a:spcAft>
              <a:spcPct val="35000"/>
            </a:spcAft>
          </a:pPr>
          <a:endParaRPr lang="es-ES" altLang="es-ES" sz="1000" i="1" kern="1200" dirty="0" smtClean="0"/>
        </a:p>
        <a:p>
          <a:pPr lvl="0" algn="just" defTabSz="711200">
            <a:lnSpc>
              <a:spcPct val="90000"/>
            </a:lnSpc>
            <a:spcBef>
              <a:spcPct val="0"/>
            </a:spcBef>
            <a:spcAft>
              <a:spcPct val="35000"/>
            </a:spcAft>
          </a:pPr>
          <a:r>
            <a:rPr lang="es-ES" altLang="es-ES" sz="1600" i="1" kern="1200" dirty="0" smtClean="0"/>
            <a:t>Mario insiste en que se monte, que el controla, que además si les paran, la multa no sería para ella, que se encuentra bien, que ya lo ha hecho más veces y nunca le ha pasado nada, sigue insistiendo y diciéndole que cómo va a volver él solo, que ya la vale, que vaya amiga, que es una rajada.</a:t>
          </a:r>
        </a:p>
        <a:p>
          <a:pPr lvl="0" algn="just" defTabSz="711200">
            <a:lnSpc>
              <a:spcPct val="90000"/>
            </a:lnSpc>
            <a:spcBef>
              <a:spcPct val="0"/>
            </a:spcBef>
            <a:spcAft>
              <a:spcPct val="35000"/>
            </a:spcAft>
          </a:pPr>
          <a:endParaRPr lang="es-ES" altLang="es-ES" sz="1000" i="1" kern="1200" dirty="0" smtClean="0"/>
        </a:p>
        <a:p>
          <a:pPr lvl="0" algn="just" defTabSz="711200">
            <a:lnSpc>
              <a:spcPct val="90000"/>
            </a:lnSpc>
            <a:spcBef>
              <a:spcPct val="0"/>
            </a:spcBef>
            <a:spcAft>
              <a:spcPct val="35000"/>
            </a:spcAft>
          </a:pPr>
          <a:r>
            <a:rPr lang="es-ES" altLang="es-ES" sz="1600" i="1" kern="1200" dirty="0" smtClean="0"/>
            <a:t>Mario no hace caso de los  consejos de María y ella pese a conocer el riesgo que corren ha estado poco asertiva y se ha dejado llevar por la situación. Tienen un pequeño accidente.</a:t>
          </a:r>
          <a:endParaRPr lang="es-ES" sz="1600" i="1" kern="1200" dirty="0" smtClean="0"/>
        </a:p>
      </dsp:txBody>
      <dsp:txXfrm>
        <a:off x="0" y="2360782"/>
        <a:ext cx="4680520" cy="2360782"/>
      </dsp:txXfrm>
    </dsp:sp>
    <dsp:sp modelId="{5D042F7A-8E3A-42F6-AE93-86C5B9254DE9}">
      <dsp:nvSpPr>
        <dsp:cNvPr id="0" name=""/>
        <dsp:cNvSpPr/>
      </dsp:nvSpPr>
      <dsp:spPr>
        <a:xfrm>
          <a:off x="0" y="0"/>
          <a:ext cx="1965351" cy="167732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6509C0-DF4F-4E7B-82EB-BA733A677BC6}">
      <dsp:nvSpPr>
        <dsp:cNvPr id="0" name=""/>
        <dsp:cNvSpPr/>
      </dsp:nvSpPr>
      <dsp:spPr>
        <a:xfrm>
          <a:off x="2376258" y="501353"/>
          <a:ext cx="555311" cy="410846"/>
        </a:xfrm>
        <a:prstGeom prst="leftRightArrow">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F53E9-C620-4897-B905-D1E66BE23FAC}">
      <dsp:nvSpPr>
        <dsp:cNvPr id="0" name=""/>
        <dsp:cNvSpPr/>
      </dsp:nvSpPr>
      <dsp:spPr>
        <a:xfrm>
          <a:off x="0" y="0"/>
          <a:ext cx="3744416"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4F7B5-ECB8-46A6-A356-CB4B82380F6A}">
      <dsp:nvSpPr>
        <dsp:cNvPr id="0" name=""/>
        <dsp:cNvSpPr/>
      </dsp:nvSpPr>
      <dsp:spPr>
        <a:xfrm>
          <a:off x="0" y="0"/>
          <a:ext cx="3744416" cy="122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s-ES" altLang="es-ES" sz="1800" b="1" kern="1200" dirty="0" smtClean="0"/>
            <a:t>¿Qué otras forma de presión conocéis que podría haber utilizado Mario, para convencer a María de que hiciera lo que él quería?</a:t>
          </a:r>
          <a:endParaRPr lang="es-ES" sz="1800" b="1" kern="1200" dirty="0"/>
        </a:p>
      </dsp:txBody>
      <dsp:txXfrm>
        <a:off x="0" y="0"/>
        <a:ext cx="3744416" cy="1224136"/>
      </dsp:txXfrm>
    </dsp:sp>
    <dsp:sp modelId="{625C070F-DFCE-4645-8A9F-DCE2A6DC569D}">
      <dsp:nvSpPr>
        <dsp:cNvPr id="0" name=""/>
        <dsp:cNvSpPr/>
      </dsp:nvSpPr>
      <dsp:spPr>
        <a:xfrm>
          <a:off x="0" y="1224135"/>
          <a:ext cx="3744416"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0F1AC-AB7F-4599-A958-3D28BC8D91A6}">
      <dsp:nvSpPr>
        <dsp:cNvPr id="0" name=""/>
        <dsp:cNvSpPr/>
      </dsp:nvSpPr>
      <dsp:spPr>
        <a:xfrm>
          <a:off x="0" y="1224136"/>
          <a:ext cx="3744416" cy="122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altLang="es-ES" sz="1800" b="1" kern="1200" dirty="0" smtClean="0"/>
            <a:t>¿Vosotros haríais algo o le dejarías conducir?, </a:t>
          </a:r>
          <a:r>
            <a:rPr lang="es-ES" altLang="es-ES" sz="1800" b="0" kern="1200" dirty="0" smtClean="0"/>
            <a:t>al fin y al cabo el riesgo siempre está ahí y él conduce bie</a:t>
          </a:r>
          <a:r>
            <a:rPr lang="es-ES" altLang="es-ES" sz="1800" b="1" kern="1200" dirty="0" smtClean="0"/>
            <a:t>n.</a:t>
          </a:r>
          <a:endParaRPr lang="es-ES" altLang="es-ES" sz="1800" b="1" kern="1200" dirty="0"/>
        </a:p>
      </dsp:txBody>
      <dsp:txXfrm>
        <a:off x="0" y="1224136"/>
        <a:ext cx="3744416" cy="1224136"/>
      </dsp:txXfrm>
    </dsp:sp>
    <dsp:sp modelId="{58960387-F18F-4FD3-B35A-184DD3E61C8D}">
      <dsp:nvSpPr>
        <dsp:cNvPr id="0" name=""/>
        <dsp:cNvSpPr/>
      </dsp:nvSpPr>
      <dsp:spPr>
        <a:xfrm>
          <a:off x="0" y="2448271"/>
          <a:ext cx="3744416"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D83FC-F37D-4F7A-A76E-F8A5DB425D03}">
      <dsp:nvSpPr>
        <dsp:cNvPr id="0" name=""/>
        <dsp:cNvSpPr/>
      </dsp:nvSpPr>
      <dsp:spPr>
        <a:xfrm>
          <a:off x="0" y="2448272"/>
          <a:ext cx="3744416" cy="122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altLang="es-ES" sz="1800" b="1" kern="1200" dirty="0" smtClean="0"/>
            <a:t>¿Cómo tratarías de disuadirle de que no está en condiciones de conducir? ¿Que alternativas tendríais?, ¿qué harías, qué le diríais?.</a:t>
          </a:r>
          <a:endParaRPr lang="es-ES" altLang="es-ES" sz="1800" b="1" kern="1200" dirty="0"/>
        </a:p>
      </dsp:txBody>
      <dsp:txXfrm>
        <a:off x="0" y="2448272"/>
        <a:ext cx="3744416" cy="1224136"/>
      </dsp:txXfrm>
    </dsp:sp>
    <dsp:sp modelId="{D07986FB-151D-449C-A3EB-56259082CD2B}">
      <dsp:nvSpPr>
        <dsp:cNvPr id="0" name=""/>
        <dsp:cNvSpPr/>
      </dsp:nvSpPr>
      <dsp:spPr>
        <a:xfrm>
          <a:off x="0" y="3672408"/>
          <a:ext cx="3744416"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7DBB4B-543F-4D8C-B42C-38F751246077}">
      <dsp:nvSpPr>
        <dsp:cNvPr id="0" name=""/>
        <dsp:cNvSpPr/>
      </dsp:nvSpPr>
      <dsp:spPr>
        <a:xfrm>
          <a:off x="0" y="3672408"/>
          <a:ext cx="3744416" cy="122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altLang="es-ES" sz="1800" b="1" kern="1200" dirty="0" smtClean="0"/>
            <a:t>Como acompañantes y ante la presión para subir con él en el coche, ¿qué alternativas tendríais, qué le dirías, qué haríais?</a:t>
          </a:r>
          <a:endParaRPr lang="es-ES" altLang="es-ES" sz="1800" b="1" kern="1200" dirty="0"/>
        </a:p>
      </dsp:txBody>
      <dsp:txXfrm>
        <a:off x="0" y="3672408"/>
        <a:ext cx="3744416" cy="12241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D4428-E306-4C6B-9718-2FD0CBE3B88D}">
      <dsp:nvSpPr>
        <dsp:cNvPr id="0" name=""/>
        <dsp:cNvSpPr/>
      </dsp:nvSpPr>
      <dsp:spPr>
        <a:xfrm>
          <a:off x="0" y="624"/>
          <a:ext cx="352839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8A20BA-90DA-4680-9E56-48EB3EF3A6FF}">
      <dsp:nvSpPr>
        <dsp:cNvPr id="0" name=""/>
        <dsp:cNvSpPr/>
      </dsp:nvSpPr>
      <dsp:spPr>
        <a:xfrm>
          <a:off x="0" y="624"/>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_tradnl" sz="2000" b="1" kern="1200" dirty="0" smtClean="0"/>
            <a:t>¿Qué es el alcohol? ¿Qué efectos tiene?¿Cómo afecta el alcohol a la conducción? </a:t>
          </a:r>
          <a:endParaRPr lang="es-ES" sz="2000" kern="1200" dirty="0"/>
        </a:p>
      </dsp:txBody>
      <dsp:txXfrm>
        <a:off x="0" y="624"/>
        <a:ext cx="3528392" cy="1022264"/>
      </dsp:txXfrm>
    </dsp:sp>
    <dsp:sp modelId="{0F1F0443-BC35-4DA7-818C-1A75BD200CC1}">
      <dsp:nvSpPr>
        <dsp:cNvPr id="0" name=""/>
        <dsp:cNvSpPr/>
      </dsp:nvSpPr>
      <dsp:spPr>
        <a:xfrm>
          <a:off x="0" y="1022888"/>
          <a:ext cx="352839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09B2D5-4D8D-4D3B-B25F-7ECAE350F01B}">
      <dsp:nvSpPr>
        <dsp:cNvPr id="0" name=""/>
        <dsp:cNvSpPr/>
      </dsp:nvSpPr>
      <dsp:spPr>
        <a:xfrm>
          <a:off x="0" y="1022888"/>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000" b="1" kern="1200" dirty="0" smtClean="0"/>
            <a:t>¿Qué le ha pasado al organismo de Carlos para que le haya afectado así el alcohol? </a:t>
          </a:r>
          <a:endParaRPr lang="es-ES" sz="2000" kern="1200" dirty="0"/>
        </a:p>
      </dsp:txBody>
      <dsp:txXfrm>
        <a:off x="0" y="1022888"/>
        <a:ext cx="3528392" cy="1022264"/>
      </dsp:txXfrm>
    </dsp:sp>
    <dsp:sp modelId="{3A85E4AE-B035-4D8B-A87A-5FA8A488E56A}">
      <dsp:nvSpPr>
        <dsp:cNvPr id="0" name=""/>
        <dsp:cNvSpPr/>
      </dsp:nvSpPr>
      <dsp:spPr>
        <a:xfrm>
          <a:off x="0" y="2045152"/>
          <a:ext cx="352839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4A593D-F6AF-4943-828D-2B5FD3C87B24}">
      <dsp:nvSpPr>
        <dsp:cNvPr id="0" name=""/>
        <dsp:cNvSpPr/>
      </dsp:nvSpPr>
      <dsp:spPr>
        <a:xfrm>
          <a:off x="0" y="2045152"/>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000" b="1" kern="1200" dirty="0" smtClean="0"/>
            <a:t>¿Afecta igual el consumo a los chicos que a las chicas? </a:t>
          </a:r>
          <a:endParaRPr lang="es-ES" sz="2000" kern="1200" dirty="0"/>
        </a:p>
      </dsp:txBody>
      <dsp:txXfrm>
        <a:off x="0" y="2045152"/>
        <a:ext cx="3528392" cy="1022264"/>
      </dsp:txXfrm>
    </dsp:sp>
    <dsp:sp modelId="{8D19DAE0-5462-4028-BD29-608C388E7CEF}">
      <dsp:nvSpPr>
        <dsp:cNvPr id="0" name=""/>
        <dsp:cNvSpPr/>
      </dsp:nvSpPr>
      <dsp:spPr>
        <a:xfrm>
          <a:off x="0" y="3067416"/>
          <a:ext cx="352839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45BDB-DFBC-4B57-B0B9-691B17E6C0E7}">
      <dsp:nvSpPr>
        <dsp:cNvPr id="0" name=""/>
        <dsp:cNvSpPr/>
      </dsp:nvSpPr>
      <dsp:spPr>
        <a:xfrm>
          <a:off x="0" y="3067416"/>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_tradnl" sz="2000" b="1" kern="1200" dirty="0" smtClean="0"/>
            <a:t>¿Existen formas para hacer pasar más rápido los efectos del alcohol? </a:t>
          </a:r>
          <a:endParaRPr lang="es-ES" sz="2000" kern="1200" dirty="0"/>
        </a:p>
      </dsp:txBody>
      <dsp:txXfrm>
        <a:off x="0" y="3067416"/>
        <a:ext cx="3528392" cy="1022264"/>
      </dsp:txXfrm>
    </dsp:sp>
    <dsp:sp modelId="{8DE66034-FCE9-4625-9A18-C18D2E2ABF6C}">
      <dsp:nvSpPr>
        <dsp:cNvPr id="0" name=""/>
        <dsp:cNvSpPr/>
      </dsp:nvSpPr>
      <dsp:spPr>
        <a:xfrm>
          <a:off x="0" y="4089680"/>
          <a:ext cx="352839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9A51D6-90CB-4C15-AB71-663E6B3084DC}">
      <dsp:nvSpPr>
        <dsp:cNvPr id="0" name=""/>
        <dsp:cNvSpPr/>
      </dsp:nvSpPr>
      <dsp:spPr>
        <a:xfrm>
          <a:off x="0" y="4089680"/>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000" b="1" kern="1200" dirty="0" smtClean="0"/>
            <a:t>¿Existe una cantidad de consumo por debajo del cual no haya riesgo?   </a:t>
          </a:r>
          <a:endParaRPr lang="es-ES" sz="2000" kern="1200" dirty="0"/>
        </a:p>
      </dsp:txBody>
      <dsp:txXfrm>
        <a:off x="0" y="4089680"/>
        <a:ext cx="3528392" cy="1022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3670A-7242-4991-9D5D-F44FDAEE1D3C}">
      <dsp:nvSpPr>
        <dsp:cNvPr id="0" name=""/>
        <dsp:cNvSpPr/>
      </dsp:nvSpPr>
      <dsp:spPr>
        <a:xfrm>
          <a:off x="0" y="23434"/>
          <a:ext cx="8352928" cy="45571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s-ES_tradnl" sz="1900" b="1" kern="1200" dirty="0" smtClean="0"/>
            <a:t>Sin embargo </a:t>
          </a:r>
          <a:r>
            <a:rPr lang="es-ES_tradnl" sz="1900" kern="1200" dirty="0" smtClean="0"/>
            <a:t>es una sustancia toxica, psicoactiva y adictiva.</a:t>
          </a:r>
          <a:endParaRPr lang="es-ES" sz="1900" kern="1200" dirty="0"/>
        </a:p>
      </dsp:txBody>
      <dsp:txXfrm>
        <a:off x="22246" y="45680"/>
        <a:ext cx="8308436" cy="411223"/>
      </dsp:txXfrm>
    </dsp:sp>
    <dsp:sp modelId="{73484CBC-2773-478C-9CD6-25FBACF67D24}">
      <dsp:nvSpPr>
        <dsp:cNvPr id="0" name=""/>
        <dsp:cNvSpPr/>
      </dsp:nvSpPr>
      <dsp:spPr>
        <a:xfrm>
          <a:off x="0" y="514592"/>
          <a:ext cx="8352928" cy="45571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s-ES_tradnl" sz="1900" b="1" kern="1200" dirty="0" smtClean="0"/>
            <a:t>Es un </a:t>
          </a:r>
          <a:r>
            <a:rPr lang="es-ES_tradnl" sz="1900" b="1" kern="1200" dirty="0" smtClean="0">
              <a:solidFill>
                <a:srgbClr val="FF0000"/>
              </a:solidFill>
            </a:rPr>
            <a:t>DEPRESOR del SNC</a:t>
          </a:r>
          <a:r>
            <a:rPr lang="es-ES_tradnl" sz="1900" b="1" kern="1200" dirty="0" smtClean="0"/>
            <a:t>, que afecta a las aptitudes mentales y psicomotrices.</a:t>
          </a:r>
          <a:endParaRPr lang="es-ES" sz="1900" b="1" kern="1200" dirty="0"/>
        </a:p>
      </dsp:txBody>
      <dsp:txXfrm>
        <a:off x="22246" y="536838"/>
        <a:ext cx="8308436" cy="411223"/>
      </dsp:txXfrm>
    </dsp:sp>
    <dsp:sp modelId="{A967ECF7-6DE7-4EAD-9245-6A2DE96520BD}">
      <dsp:nvSpPr>
        <dsp:cNvPr id="0" name=""/>
        <dsp:cNvSpPr/>
      </dsp:nvSpPr>
      <dsp:spPr>
        <a:xfrm>
          <a:off x="0" y="989584"/>
          <a:ext cx="8352928" cy="121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5205"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s-ES_tradnl" sz="1800" kern="1200" dirty="0" smtClean="0"/>
            <a:t>Deprime los sistemas de control de la conducta</a:t>
          </a:r>
          <a:endParaRPr lang="es-ES" sz="1800" kern="1200" dirty="0"/>
        </a:p>
        <a:p>
          <a:pPr marL="171450" lvl="1" indent="-171450" algn="l" defTabSz="800100" rtl="0">
            <a:lnSpc>
              <a:spcPct val="90000"/>
            </a:lnSpc>
            <a:spcBef>
              <a:spcPct val="0"/>
            </a:spcBef>
            <a:spcAft>
              <a:spcPct val="20000"/>
            </a:spcAft>
            <a:buChar char="••"/>
          </a:pPr>
          <a:r>
            <a:rPr lang="es-ES_tradnl" sz="1800" kern="1200" dirty="0" smtClean="0"/>
            <a:t>Impulsividad</a:t>
          </a:r>
          <a:endParaRPr lang="es-ES" sz="1800" kern="1200" dirty="0"/>
        </a:p>
        <a:p>
          <a:pPr marL="171450" lvl="1" indent="-171450" algn="l" defTabSz="800100" rtl="0">
            <a:lnSpc>
              <a:spcPct val="90000"/>
            </a:lnSpc>
            <a:spcBef>
              <a:spcPct val="0"/>
            </a:spcBef>
            <a:spcAft>
              <a:spcPct val="20000"/>
            </a:spcAft>
            <a:buChar char="••"/>
          </a:pPr>
          <a:r>
            <a:rPr lang="es-ES_tradnl" sz="1800" kern="1200" dirty="0" smtClean="0"/>
            <a:t>Subestimación de los riesgos</a:t>
          </a:r>
          <a:endParaRPr lang="es-ES" sz="1800" kern="1200" dirty="0"/>
        </a:p>
        <a:p>
          <a:pPr marL="171450" lvl="1" indent="-171450" algn="l" defTabSz="800100" rtl="0">
            <a:lnSpc>
              <a:spcPct val="90000"/>
            </a:lnSpc>
            <a:spcBef>
              <a:spcPct val="0"/>
            </a:spcBef>
            <a:spcAft>
              <a:spcPct val="20000"/>
            </a:spcAft>
            <a:buChar char="••"/>
          </a:pPr>
          <a:r>
            <a:rPr lang="es-ES_tradnl" sz="1800" kern="1200" dirty="0" smtClean="0"/>
            <a:t>Afectación psicomotriz</a:t>
          </a:r>
          <a:endParaRPr lang="es-ES" sz="1800" kern="1200" dirty="0"/>
        </a:p>
      </dsp:txBody>
      <dsp:txXfrm>
        <a:off x="0" y="989584"/>
        <a:ext cx="8352928" cy="12192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938B6-D8DB-4A58-8F88-F0FC14E62AFE}">
      <dsp:nvSpPr>
        <dsp:cNvPr id="0" name=""/>
        <dsp:cNvSpPr/>
      </dsp:nvSpPr>
      <dsp:spPr>
        <a:xfrm>
          <a:off x="0" y="24471"/>
          <a:ext cx="8352928" cy="95916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ts val="0"/>
            </a:spcAft>
          </a:pPr>
          <a:r>
            <a:rPr lang="es-ES" sz="1800" kern="1200" dirty="0" smtClean="0"/>
            <a:t>Durante los primeros tragos, el alcohol nos hace sentir bien, sin vergüenza y un poco más atrevidos de lo habitual, y tenemos comportamientos que parecen divertidos, graciosos y atrevidos.</a:t>
          </a:r>
          <a:endParaRPr lang="es-ES" sz="1800" kern="1200" dirty="0"/>
        </a:p>
      </dsp:txBody>
      <dsp:txXfrm>
        <a:off x="46823" y="71294"/>
        <a:ext cx="8259282" cy="8655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A1B32-E39E-4F5D-9EA0-E9C533089522}">
      <dsp:nvSpPr>
        <dsp:cNvPr id="0" name=""/>
        <dsp:cNvSpPr/>
      </dsp:nvSpPr>
      <dsp:spPr>
        <a:xfrm rot="5400000">
          <a:off x="3516683" y="-710010"/>
          <a:ext cx="3970954" cy="5428297"/>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s-ES" sz="2000" kern="1200" dirty="0" smtClean="0"/>
            <a:t>Detenerse en el carril sin causa justificada.</a:t>
          </a:r>
          <a:endParaRPr lang="es-ES" sz="2000" kern="1200" dirty="0"/>
        </a:p>
        <a:p>
          <a:pPr marL="228600" lvl="1" indent="-228600" algn="l" defTabSz="889000" rtl="0">
            <a:lnSpc>
              <a:spcPct val="90000"/>
            </a:lnSpc>
            <a:spcBef>
              <a:spcPct val="0"/>
            </a:spcBef>
            <a:spcAft>
              <a:spcPct val="15000"/>
            </a:spcAft>
            <a:buChar char="••"/>
          </a:pPr>
          <a:r>
            <a:rPr lang="es-ES" sz="2000" kern="1200" dirty="0" smtClean="0"/>
            <a:t>No guardar la distancia de seguridad entre vehículos.</a:t>
          </a:r>
          <a:endParaRPr lang="es-ES" sz="2000" kern="1200" dirty="0"/>
        </a:p>
        <a:p>
          <a:pPr marL="228600" lvl="1" indent="-228600" algn="l" defTabSz="889000" rtl="0">
            <a:lnSpc>
              <a:spcPct val="90000"/>
            </a:lnSpc>
            <a:spcBef>
              <a:spcPct val="0"/>
            </a:spcBef>
            <a:spcAft>
              <a:spcPct val="15000"/>
            </a:spcAft>
            <a:buChar char="••"/>
          </a:pPr>
          <a:r>
            <a:rPr lang="es-ES" sz="2000" kern="1200" dirty="0" smtClean="0"/>
            <a:t>Realizar giros con excesiva amplitud. Circular por el carril incorrecto.</a:t>
          </a:r>
          <a:endParaRPr lang="es-ES" sz="2000" kern="1200" dirty="0"/>
        </a:p>
        <a:p>
          <a:pPr marL="228600" lvl="1" indent="-228600" algn="l" defTabSz="889000" rtl="0">
            <a:lnSpc>
              <a:spcPct val="90000"/>
            </a:lnSpc>
            <a:spcBef>
              <a:spcPct val="0"/>
            </a:spcBef>
            <a:spcAft>
              <a:spcPct val="15000"/>
            </a:spcAft>
            <a:buChar char="••"/>
          </a:pPr>
          <a:r>
            <a:rPr lang="es-ES" sz="2000" kern="1200" dirty="0" smtClean="0"/>
            <a:t>Circular invadiendo el carril contrario. Responder tarde a la señalización.</a:t>
          </a:r>
          <a:endParaRPr lang="es-ES" sz="2000" kern="1200" dirty="0"/>
        </a:p>
        <a:p>
          <a:pPr marL="228600" lvl="1" indent="-228600" algn="l" defTabSz="889000" rtl="0">
            <a:lnSpc>
              <a:spcPct val="90000"/>
            </a:lnSpc>
            <a:spcBef>
              <a:spcPct val="0"/>
            </a:spcBef>
            <a:spcAft>
              <a:spcPct val="15000"/>
            </a:spcAft>
            <a:buChar char="••"/>
          </a:pPr>
          <a:r>
            <a:rPr lang="es-ES" sz="2000" kern="1200" dirty="0" smtClean="0"/>
            <a:t>Conducir de forma errática.</a:t>
          </a:r>
          <a:endParaRPr lang="es-ES" sz="2000" kern="1200" dirty="0"/>
        </a:p>
        <a:p>
          <a:pPr marL="228600" lvl="1" indent="-228600" algn="l" defTabSz="889000" rtl="0">
            <a:lnSpc>
              <a:spcPct val="90000"/>
            </a:lnSpc>
            <a:spcBef>
              <a:spcPct val="0"/>
            </a:spcBef>
            <a:spcAft>
              <a:spcPct val="15000"/>
            </a:spcAft>
            <a:buChar char="••"/>
          </a:pPr>
          <a:r>
            <a:rPr lang="es-ES" sz="2000" kern="1200" dirty="0" smtClean="0"/>
            <a:t>Efectuar adelantamientos antirreglamentarios.</a:t>
          </a:r>
          <a:endParaRPr lang="es-ES" sz="2000" kern="1200" dirty="0"/>
        </a:p>
        <a:p>
          <a:pPr marL="228600" lvl="1" indent="-228600" algn="l" defTabSz="889000" rtl="0">
            <a:lnSpc>
              <a:spcPct val="90000"/>
            </a:lnSpc>
            <a:spcBef>
              <a:spcPct val="0"/>
            </a:spcBef>
            <a:spcAft>
              <a:spcPct val="15000"/>
            </a:spcAft>
            <a:buChar char="••"/>
          </a:pPr>
          <a:r>
            <a:rPr lang="es-ES" sz="2000" kern="1200" dirty="0" smtClean="0"/>
            <a:t>Señalizar de manera incorrecta las maniobras</a:t>
          </a:r>
          <a:r>
            <a:rPr lang="es-ES" sz="1800" kern="1200" dirty="0" smtClean="0"/>
            <a:t>. </a:t>
          </a:r>
          <a:endParaRPr lang="es-ES" sz="1800" kern="1200" dirty="0"/>
        </a:p>
      </dsp:txBody>
      <dsp:txXfrm rot="-5400000">
        <a:off x="2788012" y="212507"/>
        <a:ext cx="5234451" cy="3583262"/>
      </dsp:txXfrm>
    </dsp:sp>
    <dsp:sp modelId="{ECFC8845-3FAF-42E2-B1E1-CCFCE20B139C}">
      <dsp:nvSpPr>
        <dsp:cNvPr id="0" name=""/>
        <dsp:cNvSpPr/>
      </dsp:nvSpPr>
      <dsp:spPr>
        <a:xfrm>
          <a:off x="0" y="24017"/>
          <a:ext cx="2716104" cy="3871501"/>
        </a:xfrm>
        <a:prstGeom prst="roundRect">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106680" tIns="53340" rIns="106680" bIns="53340" numCol="1" spcCol="1270" anchor="ctr" anchorCtr="0">
          <a:noAutofit/>
        </a:bodyPr>
        <a:lstStyle/>
        <a:p>
          <a:pPr lvl="0" algn="l" defTabSz="1244600" rtl="0">
            <a:lnSpc>
              <a:spcPct val="90000"/>
            </a:lnSpc>
            <a:spcBef>
              <a:spcPct val="0"/>
            </a:spcBef>
            <a:spcAft>
              <a:spcPct val="35000"/>
            </a:spcAft>
          </a:pPr>
          <a:r>
            <a:rPr lang="es-ES" sz="2800" kern="1200" dirty="0" smtClean="0"/>
            <a:t>ERRORES E INFRACCIONES MÁS COMUNES BAJO LOS EFECTOS DEL ALCOHOL</a:t>
          </a:r>
          <a:endParaRPr lang="es-ES" sz="2800" kern="1200" dirty="0"/>
        </a:p>
      </dsp:txBody>
      <dsp:txXfrm>
        <a:off x="132589" y="156606"/>
        <a:ext cx="2450926" cy="36063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DBBAC-3890-403E-948B-74FED592AE62}">
      <dsp:nvSpPr>
        <dsp:cNvPr id="0" name=""/>
        <dsp:cNvSpPr/>
      </dsp:nvSpPr>
      <dsp:spPr>
        <a:xfrm>
          <a:off x="0" y="4433802"/>
          <a:ext cx="8640960" cy="121108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endParaRPr lang="es-ES" sz="1200" kern="1200" dirty="0" smtClean="0"/>
        </a:p>
        <a:p>
          <a:pPr lvl="0" algn="ctr" defTabSz="533400" rtl="0">
            <a:lnSpc>
              <a:spcPct val="90000"/>
            </a:lnSpc>
            <a:spcBef>
              <a:spcPct val="0"/>
            </a:spcBef>
            <a:spcAft>
              <a:spcPct val="35000"/>
            </a:spcAft>
          </a:pPr>
          <a:r>
            <a:rPr lang="es-ES" sz="2600" kern="1200" dirty="0" smtClean="0"/>
            <a:t>¿Reflexión: implicaciones en el control de alcohol en carretera? Se verá en la siguiente sesión</a:t>
          </a:r>
          <a:endParaRPr lang="es-ES" sz="2600" kern="1200" dirty="0"/>
        </a:p>
      </dsp:txBody>
      <dsp:txXfrm>
        <a:off x="0" y="4433802"/>
        <a:ext cx="8640960" cy="1211083"/>
      </dsp:txXfrm>
    </dsp:sp>
    <dsp:sp modelId="{3265CE6B-76A0-45A8-A172-29388336FDD1}">
      <dsp:nvSpPr>
        <dsp:cNvPr id="0" name=""/>
        <dsp:cNvSpPr/>
      </dsp:nvSpPr>
      <dsp:spPr>
        <a:xfrm rot="10800000">
          <a:off x="0" y="1265441"/>
          <a:ext cx="8640960" cy="327380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endParaRPr lang="es-ES_tradnl" sz="2400" kern="1200" dirty="0" smtClean="0"/>
        </a:p>
        <a:p>
          <a:pPr lvl="0" algn="ctr" defTabSz="1066800" rtl="0">
            <a:lnSpc>
              <a:spcPct val="90000"/>
            </a:lnSpc>
            <a:spcBef>
              <a:spcPct val="0"/>
            </a:spcBef>
            <a:spcAft>
              <a:spcPct val="35000"/>
            </a:spcAft>
          </a:pPr>
          <a:r>
            <a:rPr lang="es-ES_tradnl" sz="2400" kern="1200" dirty="0" smtClean="0">
              <a:solidFill>
                <a:srgbClr val="002060"/>
              </a:solidFill>
            </a:rPr>
            <a:t>Eso significa que un varón de 60 kilos que haya tomado dos cubatas  o cuatro cervezas (4 UBE), con el estómago vacío debe esperar como mínimo cuatro horas para eliminar todo el alcohol </a:t>
          </a:r>
          <a:endParaRPr lang="es-ES" sz="2400" kern="1200" dirty="0">
            <a:solidFill>
              <a:srgbClr val="002060"/>
            </a:solidFill>
          </a:endParaRPr>
        </a:p>
      </dsp:txBody>
      <dsp:txXfrm rot="-10800000">
        <a:off x="0" y="1265441"/>
        <a:ext cx="8640960" cy="1149106"/>
      </dsp:txXfrm>
    </dsp:sp>
    <dsp:sp modelId="{4002B41D-4FB1-4C23-94FC-36B313E44658}">
      <dsp:nvSpPr>
        <dsp:cNvPr id="0" name=""/>
        <dsp:cNvSpPr/>
      </dsp:nvSpPr>
      <dsp:spPr>
        <a:xfrm>
          <a:off x="2542602" y="3072937"/>
          <a:ext cx="3600342" cy="1202529"/>
        </a:xfrm>
        <a:prstGeom prst="flowChartAlternateProcess">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lvl="0" algn="ctr" defTabSz="1422400" rtl="0">
            <a:lnSpc>
              <a:spcPct val="90000"/>
            </a:lnSpc>
            <a:spcBef>
              <a:spcPct val="0"/>
            </a:spcBef>
            <a:spcAft>
              <a:spcPct val="35000"/>
            </a:spcAft>
          </a:pPr>
          <a:r>
            <a:rPr lang="es-ES_tradnl" sz="3200" kern="1200" dirty="0" smtClean="0"/>
            <a:t>+/- tiempo, según factores </a:t>
          </a:r>
          <a:r>
            <a:rPr lang="es-ES" sz="3200" kern="1200" dirty="0" smtClean="0"/>
            <a:t>absorción  </a:t>
          </a:r>
          <a:endParaRPr lang="es-ES" sz="3200" kern="1200" dirty="0"/>
        </a:p>
      </dsp:txBody>
      <dsp:txXfrm>
        <a:off x="2601303" y="3131638"/>
        <a:ext cx="3482940" cy="1085127"/>
      </dsp:txXfrm>
    </dsp:sp>
    <dsp:sp modelId="{AD322AD8-862A-4CD1-B22A-DD8FA3D452B2}">
      <dsp:nvSpPr>
        <dsp:cNvPr id="0" name=""/>
        <dsp:cNvSpPr/>
      </dsp:nvSpPr>
      <dsp:spPr>
        <a:xfrm rot="10800000">
          <a:off x="0" y="0"/>
          <a:ext cx="8640960" cy="1455961"/>
        </a:xfrm>
        <a:prstGeom prst="round2Diag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rtl="0">
            <a:lnSpc>
              <a:spcPct val="90000"/>
            </a:lnSpc>
            <a:spcBef>
              <a:spcPct val="0"/>
            </a:spcBef>
            <a:spcAft>
              <a:spcPts val="600"/>
            </a:spcAft>
          </a:pPr>
          <a:r>
            <a:rPr lang="es-ES_tradnl" sz="2400" b="1" kern="1200" dirty="0" smtClean="0"/>
            <a:t>EL HÍGADO METABOLIZA EL ALCOHOL A UN RITMO LENTO Y CONSTANTE</a:t>
          </a:r>
          <a:r>
            <a:rPr lang="es-ES" sz="2400" b="1" kern="1200" dirty="0" smtClean="0"/>
            <a:t>: 100 MILIGRAMOS POR KILO DE PESO CORPORAL Y HORA</a:t>
          </a:r>
          <a:r>
            <a:rPr lang="es-ES_tradnl" sz="2400" kern="1200" dirty="0" smtClean="0"/>
            <a:t>.</a:t>
          </a:r>
        </a:p>
        <a:p>
          <a:pPr lvl="0" algn="ctr" defTabSz="1066800" rtl="0">
            <a:lnSpc>
              <a:spcPct val="90000"/>
            </a:lnSpc>
            <a:spcBef>
              <a:spcPct val="0"/>
            </a:spcBef>
            <a:spcAft>
              <a:spcPts val="600"/>
            </a:spcAft>
          </a:pPr>
          <a:r>
            <a:rPr lang="es-ES" sz="2400" kern="1200" dirty="0" smtClean="0"/>
            <a:t> Aproximadamente un poco menos de 1 UBE por hora.</a:t>
          </a:r>
          <a:r>
            <a:rPr lang="es-ES_tradnl" sz="2400" kern="1200" dirty="0" smtClean="0"/>
            <a:t> </a:t>
          </a:r>
          <a:endParaRPr lang="es-ES" sz="2400" kern="1200" dirty="0"/>
        </a:p>
      </dsp:txBody>
      <dsp:txXfrm rot="10800000">
        <a:off x="71074" y="71074"/>
        <a:ext cx="8498812" cy="13138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B3CBE-70F2-4640-920A-B4A97FF8EB18}">
      <dsp:nvSpPr>
        <dsp:cNvPr id="0" name=""/>
        <dsp:cNvSpPr/>
      </dsp:nvSpPr>
      <dsp:spPr>
        <a:xfrm>
          <a:off x="0" y="0"/>
          <a:ext cx="7344816" cy="2431113"/>
        </a:xfrm>
        <a:prstGeom prst="flowChartAlternateProcess">
          <a:avLst/>
        </a:prstGeom>
        <a:solidFill>
          <a:srgbClr val="B0DAE6"/>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rtl="0">
            <a:lnSpc>
              <a:spcPct val="90000"/>
            </a:lnSpc>
            <a:spcBef>
              <a:spcPct val="0"/>
            </a:spcBef>
            <a:spcAft>
              <a:spcPct val="35000"/>
            </a:spcAft>
          </a:pPr>
          <a:r>
            <a:rPr lang="es-ES" sz="2300" b="1" i="1" kern="1200" dirty="0" smtClean="0">
              <a:solidFill>
                <a:sysClr val="windowText" lastClr="000000"/>
              </a:solidFill>
            </a:rPr>
            <a:t>Es importante no combinar el alcohol con medicamentos u otras drogas. </a:t>
          </a:r>
        </a:p>
        <a:p>
          <a:pPr lvl="0" algn="just" defTabSz="1022350" rtl="0">
            <a:lnSpc>
              <a:spcPct val="90000"/>
            </a:lnSpc>
            <a:spcBef>
              <a:spcPct val="0"/>
            </a:spcBef>
            <a:spcAft>
              <a:spcPct val="35000"/>
            </a:spcAft>
          </a:pPr>
          <a:r>
            <a:rPr lang="es-ES" sz="2300" b="1" i="1" kern="1200" dirty="0" smtClean="0">
              <a:solidFill>
                <a:sysClr val="windowText" lastClr="000000"/>
              </a:solidFill>
            </a:rPr>
            <a:t>Esto puede potenciar los efectos del alcohol, de las drogas o de los efectos secundarios de los medicamentos, multiplicando la probabilidad de accidente.</a:t>
          </a:r>
          <a:endParaRPr lang="es-ES" sz="2300" kern="1200" dirty="0">
            <a:solidFill>
              <a:sysClr val="windowText" lastClr="000000"/>
            </a:solidFill>
          </a:endParaRPr>
        </a:p>
      </dsp:txBody>
      <dsp:txXfrm>
        <a:off x="118675" y="118675"/>
        <a:ext cx="7107466" cy="21937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013B6-0981-4163-A3C9-6C5214235B87}">
      <dsp:nvSpPr>
        <dsp:cNvPr id="0" name=""/>
        <dsp:cNvSpPr/>
      </dsp:nvSpPr>
      <dsp:spPr>
        <a:xfrm>
          <a:off x="0" y="0"/>
          <a:ext cx="4968552" cy="6395547"/>
        </a:xfrm>
        <a:prstGeom prst="roundRect">
          <a:avLst>
            <a:gd name="adj" fmla="val 10000"/>
          </a:avLst>
        </a:prstGeom>
        <a:solidFill>
          <a:schemeClr val="accent3">
            <a:shade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rtl="0">
            <a:lnSpc>
              <a:spcPct val="90000"/>
            </a:lnSpc>
            <a:spcBef>
              <a:spcPct val="0"/>
            </a:spcBef>
            <a:spcAft>
              <a:spcPct val="35000"/>
            </a:spcAft>
          </a:pPr>
          <a:r>
            <a:rPr lang="es-ES" sz="1600" kern="1200" smtClean="0"/>
            <a:t>Mario</a:t>
          </a:r>
          <a:r>
            <a:rPr lang="es-ES" sz="1800" kern="1200" smtClean="0"/>
            <a:t> y Luisa van a coger la moto tras salir de marcha. Han fumado unas caladas de un canuto de “maría” con los amigos y se han hecho muchas risas. </a:t>
          </a:r>
        </a:p>
        <a:p>
          <a:pPr lvl="0" algn="just" defTabSz="711200" rtl="0">
            <a:lnSpc>
              <a:spcPct val="90000"/>
            </a:lnSpc>
            <a:spcBef>
              <a:spcPct val="0"/>
            </a:spcBef>
            <a:spcAft>
              <a:spcPct val="35000"/>
            </a:spcAft>
          </a:pPr>
          <a:r>
            <a:rPr lang="es-ES" sz="1800" kern="1200" smtClean="0"/>
            <a:t>Luisa no da importancia a que Mario conduzca  aunque haya fumado, porque como va de paquete la multa no sería para ella. </a:t>
          </a:r>
        </a:p>
        <a:p>
          <a:pPr lvl="0" algn="just" defTabSz="711200" rtl="0">
            <a:lnSpc>
              <a:spcPct val="90000"/>
            </a:lnSpc>
            <a:spcBef>
              <a:spcPct val="0"/>
            </a:spcBef>
            <a:spcAft>
              <a:spcPct val="35000"/>
            </a:spcAft>
          </a:pPr>
          <a:r>
            <a:rPr lang="es-ES" sz="1800" kern="1200" smtClean="0"/>
            <a:t>Mario propone esperar un rato antes de coger la moto, así no tendrán ningún problema si les paran en un control de alcohol y drogas.</a:t>
          </a:r>
        </a:p>
        <a:p>
          <a:pPr lvl="0" algn="just" defTabSz="711200" rtl="0">
            <a:lnSpc>
              <a:spcPct val="90000"/>
            </a:lnSpc>
            <a:spcBef>
              <a:spcPct val="0"/>
            </a:spcBef>
            <a:spcAft>
              <a:spcPct val="35000"/>
            </a:spcAft>
          </a:pPr>
          <a:r>
            <a:rPr lang="es-ES" sz="1800" kern="1200" smtClean="0"/>
            <a:t>Además han fumado muy poco, dice que no la ha afectado, que le ha sentado muy bien, está más relajado y eso favorece la conducción; por cualquier cosa se parte de risa, tiene los ojos algo enrojecidos, y además están convencidos de que los porros son menos peligrosos que otras drogas. </a:t>
          </a:r>
          <a:endParaRPr lang="es-ES" sz="1800" kern="1200" dirty="0"/>
        </a:p>
      </dsp:txBody>
      <dsp:txXfrm>
        <a:off x="0" y="2558218"/>
        <a:ext cx="4968552" cy="2558218"/>
      </dsp:txXfrm>
    </dsp:sp>
    <dsp:sp modelId="{5D042F7A-8E3A-42F6-AE93-86C5B9254DE9}">
      <dsp:nvSpPr>
        <dsp:cNvPr id="0" name=""/>
        <dsp:cNvSpPr/>
      </dsp:nvSpPr>
      <dsp:spPr>
        <a:xfrm>
          <a:off x="0" y="0"/>
          <a:ext cx="2213777" cy="139428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6509C0-DF4F-4E7B-82EB-BA733A677BC6}">
      <dsp:nvSpPr>
        <dsp:cNvPr id="0" name=""/>
        <dsp:cNvSpPr/>
      </dsp:nvSpPr>
      <dsp:spPr>
        <a:xfrm flipV="1">
          <a:off x="4866990" y="46271"/>
          <a:ext cx="45710" cy="78204"/>
        </a:xfrm>
        <a:prstGeom prst="leftRightArrow">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D4428-E306-4C6B-9718-2FD0CBE3B88D}">
      <dsp:nvSpPr>
        <dsp:cNvPr id="0" name=""/>
        <dsp:cNvSpPr/>
      </dsp:nvSpPr>
      <dsp:spPr>
        <a:xfrm>
          <a:off x="0" y="624"/>
          <a:ext cx="352839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8A20BA-90DA-4680-9E56-48EB3EF3A6FF}">
      <dsp:nvSpPr>
        <dsp:cNvPr id="0" name=""/>
        <dsp:cNvSpPr/>
      </dsp:nvSpPr>
      <dsp:spPr>
        <a:xfrm>
          <a:off x="0" y="624"/>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s-ES" sz="1400" b="1" kern="1200" dirty="0" smtClean="0"/>
            <a:t>¿Es lo mismo fumar María que hachís? ¿Qué es el cannabis? </a:t>
          </a:r>
        </a:p>
        <a:p>
          <a:pPr lvl="0" algn="l" defTabSz="622300" rtl="0">
            <a:lnSpc>
              <a:spcPct val="90000"/>
            </a:lnSpc>
            <a:spcBef>
              <a:spcPct val="0"/>
            </a:spcBef>
            <a:spcAft>
              <a:spcPct val="35000"/>
            </a:spcAft>
          </a:pPr>
          <a:endParaRPr lang="es-ES" sz="1400" kern="1200" dirty="0"/>
        </a:p>
      </dsp:txBody>
      <dsp:txXfrm>
        <a:off x="0" y="624"/>
        <a:ext cx="3528392" cy="1022264"/>
      </dsp:txXfrm>
    </dsp:sp>
    <dsp:sp modelId="{0F1F0443-BC35-4DA7-818C-1A75BD200CC1}">
      <dsp:nvSpPr>
        <dsp:cNvPr id="0" name=""/>
        <dsp:cNvSpPr/>
      </dsp:nvSpPr>
      <dsp:spPr>
        <a:xfrm>
          <a:off x="0" y="1022888"/>
          <a:ext cx="352839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09B2D5-4D8D-4D3B-B25F-7ECAE350F01B}">
      <dsp:nvSpPr>
        <dsp:cNvPr id="0" name=""/>
        <dsp:cNvSpPr/>
      </dsp:nvSpPr>
      <dsp:spPr>
        <a:xfrm>
          <a:off x="0" y="1022888"/>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s-ES" sz="1400" b="1" kern="1200" dirty="0" smtClean="0"/>
            <a:t>¿Es una droga inocua? ¿Cuáles son sus efectos?  </a:t>
          </a:r>
        </a:p>
        <a:p>
          <a:pPr lvl="0" algn="l" defTabSz="622300" rtl="0">
            <a:lnSpc>
              <a:spcPct val="90000"/>
            </a:lnSpc>
            <a:spcBef>
              <a:spcPct val="0"/>
            </a:spcBef>
            <a:spcAft>
              <a:spcPct val="35000"/>
            </a:spcAft>
          </a:pPr>
          <a:endParaRPr lang="es-ES" sz="1400" kern="1200" dirty="0"/>
        </a:p>
      </dsp:txBody>
      <dsp:txXfrm>
        <a:off x="0" y="1022888"/>
        <a:ext cx="3528392" cy="1022264"/>
      </dsp:txXfrm>
    </dsp:sp>
    <dsp:sp modelId="{3A85E4AE-B035-4D8B-A87A-5FA8A488E56A}">
      <dsp:nvSpPr>
        <dsp:cNvPr id="0" name=""/>
        <dsp:cNvSpPr/>
      </dsp:nvSpPr>
      <dsp:spPr>
        <a:xfrm>
          <a:off x="0" y="2045152"/>
          <a:ext cx="352839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4A593D-F6AF-4943-828D-2B5FD3C87B24}">
      <dsp:nvSpPr>
        <dsp:cNvPr id="0" name=""/>
        <dsp:cNvSpPr/>
      </dsp:nvSpPr>
      <dsp:spPr>
        <a:xfrm>
          <a:off x="0" y="2045152"/>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s-ES" sz="1400" b="1" kern="1200" dirty="0" smtClean="0"/>
            <a:t>¿Es cierto que por unas caladas no pasa nada, “no hay peligro”?  </a:t>
          </a:r>
        </a:p>
        <a:p>
          <a:pPr lvl="0" algn="l" defTabSz="622300" rtl="0">
            <a:lnSpc>
              <a:spcPct val="90000"/>
            </a:lnSpc>
            <a:spcBef>
              <a:spcPct val="0"/>
            </a:spcBef>
            <a:spcAft>
              <a:spcPct val="35000"/>
            </a:spcAft>
          </a:pPr>
          <a:endParaRPr lang="es-ES" sz="1400" kern="1200" dirty="0"/>
        </a:p>
      </dsp:txBody>
      <dsp:txXfrm>
        <a:off x="0" y="2045152"/>
        <a:ext cx="3528392" cy="1022264"/>
      </dsp:txXfrm>
    </dsp:sp>
    <dsp:sp modelId="{8D19DAE0-5462-4028-BD29-608C388E7CEF}">
      <dsp:nvSpPr>
        <dsp:cNvPr id="0" name=""/>
        <dsp:cNvSpPr/>
      </dsp:nvSpPr>
      <dsp:spPr>
        <a:xfrm>
          <a:off x="0" y="3067416"/>
          <a:ext cx="352839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45BDB-DFBC-4B57-B0B9-691B17E6C0E7}">
      <dsp:nvSpPr>
        <dsp:cNvPr id="0" name=""/>
        <dsp:cNvSpPr/>
      </dsp:nvSpPr>
      <dsp:spPr>
        <a:xfrm>
          <a:off x="0" y="3067416"/>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s-ES" sz="1400" b="1" kern="1200" dirty="0" smtClean="0"/>
            <a:t>¿Cómo afecta el cannabis a la conducción? </a:t>
          </a:r>
        </a:p>
        <a:p>
          <a:pPr lvl="0" algn="l" defTabSz="622300" rtl="0">
            <a:lnSpc>
              <a:spcPct val="90000"/>
            </a:lnSpc>
            <a:spcBef>
              <a:spcPct val="0"/>
            </a:spcBef>
            <a:spcAft>
              <a:spcPct val="35000"/>
            </a:spcAft>
          </a:pPr>
          <a:endParaRPr lang="es-ES" sz="1400" kern="1200" dirty="0"/>
        </a:p>
      </dsp:txBody>
      <dsp:txXfrm>
        <a:off x="0" y="3067416"/>
        <a:ext cx="3528392" cy="1022264"/>
      </dsp:txXfrm>
    </dsp:sp>
    <dsp:sp modelId="{8DE66034-FCE9-4625-9A18-C18D2E2ABF6C}">
      <dsp:nvSpPr>
        <dsp:cNvPr id="0" name=""/>
        <dsp:cNvSpPr/>
      </dsp:nvSpPr>
      <dsp:spPr>
        <a:xfrm>
          <a:off x="0" y="4089680"/>
          <a:ext cx="352839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9A51D6-90CB-4C15-AB71-663E6B3084DC}">
      <dsp:nvSpPr>
        <dsp:cNvPr id="0" name=""/>
        <dsp:cNvSpPr/>
      </dsp:nvSpPr>
      <dsp:spPr>
        <a:xfrm>
          <a:off x="0" y="4089680"/>
          <a:ext cx="3528392" cy="102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s-ES" sz="1400" b="1" kern="1200" dirty="0" smtClean="0"/>
            <a:t>¿Existe alguna forma de que pasen más rápido sus efectos y no dar positivo en los controles de carretera?   </a:t>
          </a:r>
        </a:p>
        <a:p>
          <a:pPr lvl="0" algn="l" defTabSz="622300" rtl="0">
            <a:lnSpc>
              <a:spcPct val="90000"/>
            </a:lnSpc>
            <a:spcBef>
              <a:spcPct val="0"/>
            </a:spcBef>
            <a:spcAft>
              <a:spcPct val="35000"/>
            </a:spcAft>
          </a:pPr>
          <a:endParaRPr lang="es-ES" sz="1400" kern="1200" dirty="0"/>
        </a:p>
      </dsp:txBody>
      <dsp:txXfrm>
        <a:off x="0" y="4089680"/>
        <a:ext cx="3528392" cy="1022264"/>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image" Target="../media/image72.emf"/><Relationship Id="rId5" Type="http://schemas.openxmlformats.org/officeDocument/2006/relationships/image" Target="../media/image76.emf"/><Relationship Id="rId4"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3" y="4"/>
            <a:ext cx="2946065" cy="495793"/>
          </a:xfrm>
          <a:prstGeom prst="rect">
            <a:avLst/>
          </a:prstGeom>
        </p:spPr>
        <p:txBody>
          <a:bodyPr vert="horz" lIns="87517" tIns="43759" rIns="87517" bIns="43759" rtlCol="0"/>
          <a:lstStyle>
            <a:lvl1pPr algn="l">
              <a:defRPr sz="1100"/>
            </a:lvl1pPr>
          </a:lstStyle>
          <a:p>
            <a:endParaRPr lang="es-ES"/>
          </a:p>
        </p:txBody>
      </p:sp>
      <p:sp>
        <p:nvSpPr>
          <p:cNvPr id="3" name="2 Marcador de fecha"/>
          <p:cNvSpPr>
            <a:spLocks noGrp="1"/>
          </p:cNvSpPr>
          <p:nvPr>
            <p:ph type="dt" sz="quarter" idx="1"/>
          </p:nvPr>
        </p:nvSpPr>
        <p:spPr>
          <a:xfrm>
            <a:off x="3850092" y="4"/>
            <a:ext cx="2946065" cy="495793"/>
          </a:xfrm>
          <a:prstGeom prst="rect">
            <a:avLst/>
          </a:prstGeom>
        </p:spPr>
        <p:txBody>
          <a:bodyPr vert="horz" lIns="87517" tIns="43759" rIns="87517" bIns="43759" rtlCol="0"/>
          <a:lstStyle>
            <a:lvl1pPr algn="r">
              <a:defRPr sz="1100"/>
            </a:lvl1pPr>
          </a:lstStyle>
          <a:p>
            <a:fld id="{1112ACA2-A31B-48FA-890C-AB968C064CD2}" type="datetimeFigureOut">
              <a:rPr lang="es-ES" smtClean="0"/>
              <a:t>02/10/2018</a:t>
            </a:fld>
            <a:endParaRPr lang="es-ES"/>
          </a:p>
        </p:txBody>
      </p:sp>
      <p:sp>
        <p:nvSpPr>
          <p:cNvPr id="4" name="3 Marcador de pie de página"/>
          <p:cNvSpPr>
            <a:spLocks noGrp="1"/>
          </p:cNvSpPr>
          <p:nvPr>
            <p:ph type="ftr" sz="quarter" idx="2"/>
          </p:nvPr>
        </p:nvSpPr>
        <p:spPr>
          <a:xfrm>
            <a:off x="3" y="9429309"/>
            <a:ext cx="2946065" cy="495793"/>
          </a:xfrm>
          <a:prstGeom prst="rect">
            <a:avLst/>
          </a:prstGeom>
        </p:spPr>
        <p:txBody>
          <a:bodyPr vert="horz" lIns="87517" tIns="43759" rIns="87517" bIns="43759" rtlCol="0" anchor="b"/>
          <a:lstStyle>
            <a:lvl1pPr algn="l">
              <a:defRPr sz="1100"/>
            </a:lvl1pPr>
          </a:lstStyle>
          <a:p>
            <a:endParaRPr lang="es-ES"/>
          </a:p>
        </p:txBody>
      </p:sp>
      <p:sp>
        <p:nvSpPr>
          <p:cNvPr id="5" name="4 Marcador de número de diapositiva"/>
          <p:cNvSpPr>
            <a:spLocks noGrp="1"/>
          </p:cNvSpPr>
          <p:nvPr>
            <p:ph type="sldNum" sz="quarter" idx="3"/>
          </p:nvPr>
        </p:nvSpPr>
        <p:spPr>
          <a:xfrm>
            <a:off x="3850092" y="9429309"/>
            <a:ext cx="2946065" cy="495793"/>
          </a:xfrm>
          <a:prstGeom prst="rect">
            <a:avLst/>
          </a:prstGeom>
        </p:spPr>
        <p:txBody>
          <a:bodyPr vert="horz" lIns="87517" tIns="43759" rIns="87517" bIns="43759" rtlCol="0" anchor="b"/>
          <a:lstStyle>
            <a:lvl1pPr algn="r">
              <a:defRPr sz="1100"/>
            </a:lvl1pPr>
          </a:lstStyle>
          <a:p>
            <a:fld id="{E9E0246D-90B4-49E1-A72C-18B7E1D2DC62}" type="slidenum">
              <a:rPr lang="es-ES" smtClean="0"/>
              <a:t>‹Nº›</a:t>
            </a:fld>
            <a:endParaRPr lang="es-ES"/>
          </a:p>
        </p:txBody>
      </p:sp>
    </p:spTree>
    <p:extLst>
      <p:ext uri="{BB962C8B-B14F-4D97-AF65-F5344CB8AC3E}">
        <p14:creationId xmlns:p14="http://schemas.microsoft.com/office/powerpoint/2010/main" val="1348726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2"/>
            <a:ext cx="2945659" cy="496332"/>
          </a:xfrm>
          <a:prstGeom prst="rect">
            <a:avLst/>
          </a:prstGeom>
        </p:spPr>
        <p:txBody>
          <a:bodyPr vert="horz" lIns="94817" tIns="47408" rIns="94817" bIns="47408" rtlCol="0"/>
          <a:lstStyle>
            <a:lvl1pPr algn="l">
              <a:defRPr sz="1200"/>
            </a:lvl1pPr>
          </a:lstStyle>
          <a:p>
            <a:endParaRPr lang="es-ES"/>
          </a:p>
        </p:txBody>
      </p:sp>
      <p:sp>
        <p:nvSpPr>
          <p:cNvPr id="3" name="2 Marcador de fecha"/>
          <p:cNvSpPr>
            <a:spLocks noGrp="1"/>
          </p:cNvSpPr>
          <p:nvPr>
            <p:ph type="dt" idx="1"/>
          </p:nvPr>
        </p:nvSpPr>
        <p:spPr>
          <a:xfrm>
            <a:off x="3850444" y="2"/>
            <a:ext cx="2945659" cy="496332"/>
          </a:xfrm>
          <a:prstGeom prst="rect">
            <a:avLst/>
          </a:prstGeom>
        </p:spPr>
        <p:txBody>
          <a:bodyPr vert="horz" lIns="94817" tIns="47408" rIns="94817" bIns="47408" rtlCol="0"/>
          <a:lstStyle>
            <a:lvl1pPr algn="r">
              <a:defRPr sz="1200"/>
            </a:lvl1pPr>
          </a:lstStyle>
          <a:p>
            <a:fld id="{8A2831BE-04DE-4FAB-BBB1-11F5D5606ECB}" type="datetimeFigureOut">
              <a:rPr lang="es-ES" smtClean="0"/>
              <a:t>02/10/2018</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4817" tIns="47408" rIns="94817" bIns="47408" rtlCol="0" anchor="ctr"/>
          <a:lstStyle/>
          <a:p>
            <a:endParaRPr lang="es-ES"/>
          </a:p>
        </p:txBody>
      </p:sp>
      <p:sp>
        <p:nvSpPr>
          <p:cNvPr id="5" name="4 Marcador de notas"/>
          <p:cNvSpPr>
            <a:spLocks noGrp="1"/>
          </p:cNvSpPr>
          <p:nvPr>
            <p:ph type="body" sz="quarter" idx="3"/>
          </p:nvPr>
        </p:nvSpPr>
        <p:spPr>
          <a:xfrm>
            <a:off x="679768" y="4715157"/>
            <a:ext cx="5438140" cy="4466987"/>
          </a:xfrm>
          <a:prstGeom prst="rect">
            <a:avLst/>
          </a:prstGeom>
        </p:spPr>
        <p:txBody>
          <a:bodyPr vert="horz" lIns="94817" tIns="47408" rIns="94817" bIns="47408"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1" y="9428585"/>
            <a:ext cx="2945659" cy="496332"/>
          </a:xfrm>
          <a:prstGeom prst="rect">
            <a:avLst/>
          </a:prstGeom>
        </p:spPr>
        <p:txBody>
          <a:bodyPr vert="horz" lIns="94817" tIns="47408" rIns="94817" bIns="47408"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4" y="9428585"/>
            <a:ext cx="2945659" cy="496332"/>
          </a:xfrm>
          <a:prstGeom prst="rect">
            <a:avLst/>
          </a:prstGeom>
        </p:spPr>
        <p:txBody>
          <a:bodyPr vert="horz" lIns="94817" tIns="47408" rIns="94817" bIns="47408" rtlCol="0" anchor="b"/>
          <a:lstStyle>
            <a:lvl1pPr algn="r">
              <a:defRPr sz="1200"/>
            </a:lvl1pPr>
          </a:lstStyle>
          <a:p>
            <a:fld id="{F2BBFBC6-0D3F-4C70-94C8-500C9188B14C}" type="slidenum">
              <a:rPr lang="es-ES" smtClean="0"/>
              <a:t>‹Nº›</a:t>
            </a:fld>
            <a:endParaRPr lang="es-ES"/>
          </a:p>
        </p:txBody>
      </p:sp>
    </p:spTree>
    <p:extLst>
      <p:ext uri="{BB962C8B-B14F-4D97-AF65-F5344CB8AC3E}">
        <p14:creationId xmlns:p14="http://schemas.microsoft.com/office/powerpoint/2010/main" val="979922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p:cNvSpPr>
            <a:spLocks noGrp="1" noRot="1" noChangeAspect="1" noTextEdit="1"/>
          </p:cNvSpPr>
          <p:nvPr>
            <p:ph type="sldImg"/>
          </p:nvPr>
        </p:nvSpPr>
        <p:spPr>
          <a:ln/>
        </p:spPr>
      </p:sp>
      <p:sp>
        <p:nvSpPr>
          <p:cNvPr id="788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Arial" pitchFamily="34" charset="0"/>
            </a:endParaRPr>
          </a:p>
        </p:txBody>
      </p:sp>
      <p:sp>
        <p:nvSpPr>
          <p:cNvPr id="7885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8374" indent="-287836" eaLnBrk="0" hangingPunct="0">
              <a:spcBef>
                <a:spcPct val="30000"/>
              </a:spcBef>
              <a:defRPr sz="1200">
                <a:solidFill>
                  <a:schemeClr val="tx1"/>
                </a:solidFill>
                <a:latin typeface="Arial" pitchFamily="34" charset="0"/>
              </a:defRPr>
            </a:lvl2pPr>
            <a:lvl3pPr marL="1151344" indent="-230269" eaLnBrk="0" hangingPunct="0">
              <a:spcBef>
                <a:spcPct val="30000"/>
              </a:spcBef>
              <a:defRPr sz="1200">
                <a:solidFill>
                  <a:schemeClr val="tx1"/>
                </a:solidFill>
                <a:latin typeface="Arial" pitchFamily="34" charset="0"/>
              </a:defRPr>
            </a:lvl3pPr>
            <a:lvl4pPr marL="1611881" indent="-230269" eaLnBrk="0" hangingPunct="0">
              <a:spcBef>
                <a:spcPct val="30000"/>
              </a:spcBef>
              <a:defRPr sz="1200">
                <a:solidFill>
                  <a:schemeClr val="tx1"/>
                </a:solidFill>
                <a:latin typeface="Arial" pitchFamily="34" charset="0"/>
              </a:defRPr>
            </a:lvl4pPr>
            <a:lvl5pPr marL="2072419" indent="-230269" eaLnBrk="0" hangingPunct="0">
              <a:spcBef>
                <a:spcPct val="30000"/>
              </a:spcBef>
              <a:defRPr sz="1200">
                <a:solidFill>
                  <a:schemeClr val="tx1"/>
                </a:solidFill>
                <a:latin typeface="Arial" pitchFamily="34" charset="0"/>
              </a:defRPr>
            </a:lvl5pPr>
            <a:lvl6pPr marL="2532957" indent="-230269" eaLnBrk="0" fontAlgn="base" hangingPunct="0">
              <a:spcBef>
                <a:spcPct val="30000"/>
              </a:spcBef>
              <a:spcAft>
                <a:spcPct val="0"/>
              </a:spcAft>
              <a:defRPr sz="1200">
                <a:solidFill>
                  <a:schemeClr val="tx1"/>
                </a:solidFill>
                <a:latin typeface="Arial" pitchFamily="34" charset="0"/>
              </a:defRPr>
            </a:lvl6pPr>
            <a:lvl7pPr marL="2993494" indent="-230269" eaLnBrk="0" fontAlgn="base" hangingPunct="0">
              <a:spcBef>
                <a:spcPct val="30000"/>
              </a:spcBef>
              <a:spcAft>
                <a:spcPct val="0"/>
              </a:spcAft>
              <a:defRPr sz="1200">
                <a:solidFill>
                  <a:schemeClr val="tx1"/>
                </a:solidFill>
                <a:latin typeface="Arial" pitchFamily="34" charset="0"/>
              </a:defRPr>
            </a:lvl7pPr>
            <a:lvl8pPr marL="3454032" indent="-230269" eaLnBrk="0" fontAlgn="base" hangingPunct="0">
              <a:spcBef>
                <a:spcPct val="30000"/>
              </a:spcBef>
              <a:spcAft>
                <a:spcPct val="0"/>
              </a:spcAft>
              <a:defRPr sz="1200">
                <a:solidFill>
                  <a:schemeClr val="tx1"/>
                </a:solidFill>
                <a:latin typeface="Arial" pitchFamily="34" charset="0"/>
              </a:defRPr>
            </a:lvl8pPr>
            <a:lvl9pPr marL="3914569" indent="-230269"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3FFE29D-92B7-4878-93A3-E47F852FCD14}" type="slidenum">
              <a:rPr lang="es-ES" altLang="es-ES" smtClean="0"/>
              <a:pPr eaLnBrk="1" hangingPunct="1">
                <a:spcBef>
                  <a:spcPct val="0"/>
                </a:spcBef>
              </a:pPr>
              <a:t>1</a:t>
            </a:fld>
            <a:endParaRPr lang="es-ES" alt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2BBFBC6-0D3F-4C70-94C8-500C9188B14C}" type="slidenum">
              <a:rPr lang="es-ES" smtClean="0"/>
              <a:t>32</a:t>
            </a:fld>
            <a:endParaRPr lang="es-ES"/>
          </a:p>
        </p:txBody>
      </p:sp>
    </p:spTree>
    <p:extLst>
      <p:ext uri="{BB962C8B-B14F-4D97-AF65-F5344CB8AC3E}">
        <p14:creationId xmlns:p14="http://schemas.microsoft.com/office/powerpoint/2010/main" val="26969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2BBFBC6-0D3F-4C70-94C8-500C9188B14C}" type="slidenum">
              <a:rPr lang="es-ES" smtClean="0"/>
              <a:t>33</a:t>
            </a:fld>
            <a:endParaRPr lang="es-ES"/>
          </a:p>
        </p:txBody>
      </p:sp>
    </p:spTree>
    <p:extLst>
      <p:ext uri="{BB962C8B-B14F-4D97-AF65-F5344CB8AC3E}">
        <p14:creationId xmlns:p14="http://schemas.microsoft.com/office/powerpoint/2010/main" val="26969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2BBFBC6-0D3F-4C70-94C8-500C9188B14C}" type="slidenum">
              <a:rPr lang="es-ES" smtClean="0"/>
              <a:t>34</a:t>
            </a:fld>
            <a:endParaRPr lang="es-ES"/>
          </a:p>
        </p:txBody>
      </p:sp>
    </p:spTree>
    <p:extLst>
      <p:ext uri="{BB962C8B-B14F-4D97-AF65-F5344CB8AC3E}">
        <p14:creationId xmlns:p14="http://schemas.microsoft.com/office/powerpoint/2010/main" val="1188001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a:ln/>
        </p:spPr>
      </p:sp>
      <p:sp>
        <p:nvSpPr>
          <p:cNvPr id="1013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
        <p:nvSpPr>
          <p:cNvPr id="1013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70388" indent="-296304" eaLnBrk="0" hangingPunct="0">
              <a:spcBef>
                <a:spcPct val="30000"/>
              </a:spcBef>
              <a:defRPr sz="1200">
                <a:solidFill>
                  <a:schemeClr val="tx1"/>
                </a:solidFill>
                <a:latin typeface="Arial" charset="0"/>
              </a:defRPr>
            </a:lvl2pPr>
            <a:lvl3pPr marL="1185213" indent="-237043" eaLnBrk="0" hangingPunct="0">
              <a:spcBef>
                <a:spcPct val="30000"/>
              </a:spcBef>
              <a:defRPr sz="1200">
                <a:solidFill>
                  <a:schemeClr val="tx1"/>
                </a:solidFill>
                <a:latin typeface="Arial" charset="0"/>
              </a:defRPr>
            </a:lvl3pPr>
            <a:lvl4pPr marL="1659297" indent="-237043" eaLnBrk="0" hangingPunct="0">
              <a:spcBef>
                <a:spcPct val="30000"/>
              </a:spcBef>
              <a:defRPr sz="1200">
                <a:solidFill>
                  <a:schemeClr val="tx1"/>
                </a:solidFill>
                <a:latin typeface="Arial" charset="0"/>
              </a:defRPr>
            </a:lvl4pPr>
            <a:lvl5pPr marL="2133382" indent="-237043" eaLnBrk="0" hangingPunct="0">
              <a:spcBef>
                <a:spcPct val="30000"/>
              </a:spcBef>
              <a:defRPr sz="1200">
                <a:solidFill>
                  <a:schemeClr val="tx1"/>
                </a:solidFill>
                <a:latin typeface="Arial" charset="0"/>
              </a:defRPr>
            </a:lvl5pPr>
            <a:lvl6pPr marL="2607467" indent="-237043" eaLnBrk="0" fontAlgn="base" hangingPunct="0">
              <a:spcBef>
                <a:spcPct val="30000"/>
              </a:spcBef>
              <a:spcAft>
                <a:spcPct val="0"/>
              </a:spcAft>
              <a:defRPr sz="1200">
                <a:solidFill>
                  <a:schemeClr val="tx1"/>
                </a:solidFill>
                <a:latin typeface="Arial" charset="0"/>
              </a:defRPr>
            </a:lvl6pPr>
            <a:lvl7pPr marL="3081553" indent="-237043" eaLnBrk="0" fontAlgn="base" hangingPunct="0">
              <a:spcBef>
                <a:spcPct val="30000"/>
              </a:spcBef>
              <a:spcAft>
                <a:spcPct val="0"/>
              </a:spcAft>
              <a:defRPr sz="1200">
                <a:solidFill>
                  <a:schemeClr val="tx1"/>
                </a:solidFill>
                <a:latin typeface="Arial" charset="0"/>
              </a:defRPr>
            </a:lvl7pPr>
            <a:lvl8pPr marL="3555638" indent="-237043" eaLnBrk="0" fontAlgn="base" hangingPunct="0">
              <a:spcBef>
                <a:spcPct val="30000"/>
              </a:spcBef>
              <a:spcAft>
                <a:spcPct val="0"/>
              </a:spcAft>
              <a:defRPr sz="1200">
                <a:solidFill>
                  <a:schemeClr val="tx1"/>
                </a:solidFill>
                <a:latin typeface="Arial" charset="0"/>
              </a:defRPr>
            </a:lvl8pPr>
            <a:lvl9pPr marL="4029723" indent="-2370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FFCAE9-F212-4FEC-9B4C-3109C7B3BF32}" type="slidenum">
              <a:rPr lang="es-ES" altLang="es-ES" smtClean="0"/>
              <a:pPr eaLnBrk="1" hangingPunct="1">
                <a:spcBef>
                  <a:spcPct val="0"/>
                </a:spcBef>
              </a:pPr>
              <a:t>35</a:t>
            </a:fld>
            <a:endParaRPr lang="es-ES" altLang="es-E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Marcador de imagen de diapositiva"/>
          <p:cNvSpPr>
            <a:spLocks noGrp="1" noRot="1" noChangeAspect="1" noTextEdit="1"/>
          </p:cNvSpPr>
          <p:nvPr>
            <p:ph type="sldImg"/>
          </p:nvPr>
        </p:nvSpPr>
        <p:spPr>
          <a:ln/>
        </p:spPr>
      </p:sp>
      <p:sp>
        <p:nvSpPr>
          <p:cNvPr id="1576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Arial" pitchFamily="34" charset="0"/>
            </a:endParaRPr>
          </a:p>
        </p:txBody>
      </p:sp>
      <p:sp>
        <p:nvSpPr>
          <p:cNvPr id="15770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8302" indent="-287809" eaLnBrk="0" hangingPunct="0">
              <a:spcBef>
                <a:spcPct val="30000"/>
              </a:spcBef>
              <a:defRPr sz="1200">
                <a:solidFill>
                  <a:schemeClr val="tx1"/>
                </a:solidFill>
                <a:latin typeface="Arial" pitchFamily="34" charset="0"/>
              </a:defRPr>
            </a:lvl2pPr>
            <a:lvl3pPr marL="1151234" indent="-230247" eaLnBrk="0" hangingPunct="0">
              <a:spcBef>
                <a:spcPct val="30000"/>
              </a:spcBef>
              <a:defRPr sz="1200">
                <a:solidFill>
                  <a:schemeClr val="tx1"/>
                </a:solidFill>
                <a:latin typeface="Arial" pitchFamily="34" charset="0"/>
              </a:defRPr>
            </a:lvl3pPr>
            <a:lvl4pPr marL="1611727" indent="-230247" eaLnBrk="0" hangingPunct="0">
              <a:spcBef>
                <a:spcPct val="30000"/>
              </a:spcBef>
              <a:defRPr sz="1200">
                <a:solidFill>
                  <a:schemeClr val="tx1"/>
                </a:solidFill>
                <a:latin typeface="Arial" pitchFamily="34" charset="0"/>
              </a:defRPr>
            </a:lvl4pPr>
            <a:lvl5pPr marL="2072221" indent="-230247" eaLnBrk="0" hangingPunct="0">
              <a:spcBef>
                <a:spcPct val="30000"/>
              </a:spcBef>
              <a:defRPr sz="1200">
                <a:solidFill>
                  <a:schemeClr val="tx1"/>
                </a:solidFill>
                <a:latin typeface="Arial" pitchFamily="34" charset="0"/>
              </a:defRPr>
            </a:lvl5pPr>
            <a:lvl6pPr marL="2532715" indent="-230247" eaLnBrk="0" fontAlgn="base" hangingPunct="0">
              <a:spcBef>
                <a:spcPct val="30000"/>
              </a:spcBef>
              <a:spcAft>
                <a:spcPct val="0"/>
              </a:spcAft>
              <a:defRPr sz="1200">
                <a:solidFill>
                  <a:schemeClr val="tx1"/>
                </a:solidFill>
                <a:latin typeface="Arial" pitchFamily="34" charset="0"/>
              </a:defRPr>
            </a:lvl6pPr>
            <a:lvl7pPr marL="2993208" indent="-230247" eaLnBrk="0" fontAlgn="base" hangingPunct="0">
              <a:spcBef>
                <a:spcPct val="30000"/>
              </a:spcBef>
              <a:spcAft>
                <a:spcPct val="0"/>
              </a:spcAft>
              <a:defRPr sz="1200">
                <a:solidFill>
                  <a:schemeClr val="tx1"/>
                </a:solidFill>
                <a:latin typeface="Arial" pitchFamily="34" charset="0"/>
              </a:defRPr>
            </a:lvl7pPr>
            <a:lvl8pPr marL="3453702" indent="-230247" eaLnBrk="0" fontAlgn="base" hangingPunct="0">
              <a:spcBef>
                <a:spcPct val="30000"/>
              </a:spcBef>
              <a:spcAft>
                <a:spcPct val="0"/>
              </a:spcAft>
              <a:defRPr sz="1200">
                <a:solidFill>
                  <a:schemeClr val="tx1"/>
                </a:solidFill>
                <a:latin typeface="Arial" pitchFamily="34" charset="0"/>
              </a:defRPr>
            </a:lvl8pPr>
            <a:lvl9pPr marL="3914194" indent="-23024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E330A9B-A2AF-4429-934E-6B26057F2274}" type="slidenum">
              <a:rPr lang="es-ES" altLang="es-ES" smtClean="0"/>
              <a:pPr eaLnBrk="1" hangingPunct="1">
                <a:spcBef>
                  <a:spcPct val="0"/>
                </a:spcBef>
              </a:pPr>
              <a:t>36</a:t>
            </a:fld>
            <a:endParaRPr lang="es-ES" alt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a:ln/>
        </p:spPr>
      </p:sp>
      <p:sp>
        <p:nvSpPr>
          <p:cNvPr id="1228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Arial" pitchFamily="34" charset="0"/>
            </a:endParaRPr>
          </a:p>
        </p:txBody>
      </p:sp>
      <p:sp>
        <p:nvSpPr>
          <p:cNvPr id="12288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70388" indent="-296304" eaLnBrk="0" hangingPunct="0">
              <a:spcBef>
                <a:spcPct val="30000"/>
              </a:spcBef>
              <a:defRPr sz="1200">
                <a:solidFill>
                  <a:schemeClr val="tx1"/>
                </a:solidFill>
                <a:latin typeface="Arial" pitchFamily="34" charset="0"/>
              </a:defRPr>
            </a:lvl2pPr>
            <a:lvl3pPr marL="1185213" indent="-237043" eaLnBrk="0" hangingPunct="0">
              <a:spcBef>
                <a:spcPct val="30000"/>
              </a:spcBef>
              <a:defRPr sz="1200">
                <a:solidFill>
                  <a:schemeClr val="tx1"/>
                </a:solidFill>
                <a:latin typeface="Arial" pitchFamily="34" charset="0"/>
              </a:defRPr>
            </a:lvl3pPr>
            <a:lvl4pPr marL="1659297" indent="-237043" eaLnBrk="0" hangingPunct="0">
              <a:spcBef>
                <a:spcPct val="30000"/>
              </a:spcBef>
              <a:defRPr sz="1200">
                <a:solidFill>
                  <a:schemeClr val="tx1"/>
                </a:solidFill>
                <a:latin typeface="Arial" pitchFamily="34" charset="0"/>
              </a:defRPr>
            </a:lvl4pPr>
            <a:lvl5pPr marL="2133382" indent="-237043" eaLnBrk="0" hangingPunct="0">
              <a:spcBef>
                <a:spcPct val="30000"/>
              </a:spcBef>
              <a:defRPr sz="1200">
                <a:solidFill>
                  <a:schemeClr val="tx1"/>
                </a:solidFill>
                <a:latin typeface="Arial" pitchFamily="34" charset="0"/>
              </a:defRPr>
            </a:lvl5pPr>
            <a:lvl6pPr marL="2607467" indent="-237043" eaLnBrk="0" fontAlgn="base" hangingPunct="0">
              <a:spcBef>
                <a:spcPct val="30000"/>
              </a:spcBef>
              <a:spcAft>
                <a:spcPct val="0"/>
              </a:spcAft>
              <a:defRPr sz="1200">
                <a:solidFill>
                  <a:schemeClr val="tx1"/>
                </a:solidFill>
                <a:latin typeface="Arial" pitchFamily="34" charset="0"/>
              </a:defRPr>
            </a:lvl6pPr>
            <a:lvl7pPr marL="3081553" indent="-237043" eaLnBrk="0" fontAlgn="base" hangingPunct="0">
              <a:spcBef>
                <a:spcPct val="30000"/>
              </a:spcBef>
              <a:spcAft>
                <a:spcPct val="0"/>
              </a:spcAft>
              <a:defRPr sz="1200">
                <a:solidFill>
                  <a:schemeClr val="tx1"/>
                </a:solidFill>
                <a:latin typeface="Arial" pitchFamily="34" charset="0"/>
              </a:defRPr>
            </a:lvl7pPr>
            <a:lvl8pPr marL="3555638" indent="-237043" eaLnBrk="0" fontAlgn="base" hangingPunct="0">
              <a:spcBef>
                <a:spcPct val="30000"/>
              </a:spcBef>
              <a:spcAft>
                <a:spcPct val="0"/>
              </a:spcAft>
              <a:defRPr sz="1200">
                <a:solidFill>
                  <a:schemeClr val="tx1"/>
                </a:solidFill>
                <a:latin typeface="Arial" pitchFamily="34" charset="0"/>
              </a:defRPr>
            </a:lvl8pPr>
            <a:lvl9pPr marL="4029723" indent="-2370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874EB5C-493C-4A61-A95C-C18147E1850F}" type="slidenum">
              <a:rPr lang="es-ES" altLang="es-ES" smtClean="0"/>
              <a:pPr eaLnBrk="1" hangingPunct="1">
                <a:spcBef>
                  <a:spcPct val="0"/>
                </a:spcBef>
              </a:pPr>
              <a:t>38</a:t>
            </a:fld>
            <a:endParaRPr lang="es-ES" altLang="es-E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Marcador de imagen de diapositiva"/>
          <p:cNvSpPr>
            <a:spLocks noGrp="1" noRot="1" noChangeAspect="1" noTextEdit="1"/>
          </p:cNvSpPr>
          <p:nvPr>
            <p:ph type="sldImg"/>
          </p:nvPr>
        </p:nvSpPr>
        <p:spPr>
          <a:ln/>
        </p:spPr>
      </p:sp>
      <p:sp>
        <p:nvSpPr>
          <p:cNvPr id="11878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Arial" pitchFamily="34" charset="0"/>
            </a:endParaRPr>
          </a:p>
        </p:txBody>
      </p:sp>
      <p:sp>
        <p:nvSpPr>
          <p:cNvPr id="11878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70388" indent="-296304" eaLnBrk="0" hangingPunct="0">
              <a:spcBef>
                <a:spcPct val="30000"/>
              </a:spcBef>
              <a:defRPr sz="1200">
                <a:solidFill>
                  <a:schemeClr val="tx1"/>
                </a:solidFill>
                <a:latin typeface="Arial" pitchFamily="34" charset="0"/>
              </a:defRPr>
            </a:lvl2pPr>
            <a:lvl3pPr marL="1185213" indent="-237043" eaLnBrk="0" hangingPunct="0">
              <a:spcBef>
                <a:spcPct val="30000"/>
              </a:spcBef>
              <a:defRPr sz="1200">
                <a:solidFill>
                  <a:schemeClr val="tx1"/>
                </a:solidFill>
                <a:latin typeface="Arial" pitchFamily="34" charset="0"/>
              </a:defRPr>
            </a:lvl3pPr>
            <a:lvl4pPr marL="1659297" indent="-237043" eaLnBrk="0" hangingPunct="0">
              <a:spcBef>
                <a:spcPct val="30000"/>
              </a:spcBef>
              <a:defRPr sz="1200">
                <a:solidFill>
                  <a:schemeClr val="tx1"/>
                </a:solidFill>
                <a:latin typeface="Arial" pitchFamily="34" charset="0"/>
              </a:defRPr>
            </a:lvl4pPr>
            <a:lvl5pPr marL="2133382" indent="-237043" eaLnBrk="0" hangingPunct="0">
              <a:spcBef>
                <a:spcPct val="30000"/>
              </a:spcBef>
              <a:defRPr sz="1200">
                <a:solidFill>
                  <a:schemeClr val="tx1"/>
                </a:solidFill>
                <a:latin typeface="Arial" pitchFamily="34" charset="0"/>
              </a:defRPr>
            </a:lvl5pPr>
            <a:lvl6pPr marL="2607467" indent="-237043" eaLnBrk="0" fontAlgn="base" hangingPunct="0">
              <a:spcBef>
                <a:spcPct val="30000"/>
              </a:spcBef>
              <a:spcAft>
                <a:spcPct val="0"/>
              </a:spcAft>
              <a:defRPr sz="1200">
                <a:solidFill>
                  <a:schemeClr val="tx1"/>
                </a:solidFill>
                <a:latin typeface="Arial" pitchFamily="34" charset="0"/>
              </a:defRPr>
            </a:lvl6pPr>
            <a:lvl7pPr marL="3081553" indent="-237043" eaLnBrk="0" fontAlgn="base" hangingPunct="0">
              <a:spcBef>
                <a:spcPct val="30000"/>
              </a:spcBef>
              <a:spcAft>
                <a:spcPct val="0"/>
              </a:spcAft>
              <a:defRPr sz="1200">
                <a:solidFill>
                  <a:schemeClr val="tx1"/>
                </a:solidFill>
                <a:latin typeface="Arial" pitchFamily="34" charset="0"/>
              </a:defRPr>
            </a:lvl7pPr>
            <a:lvl8pPr marL="3555638" indent="-237043" eaLnBrk="0" fontAlgn="base" hangingPunct="0">
              <a:spcBef>
                <a:spcPct val="30000"/>
              </a:spcBef>
              <a:spcAft>
                <a:spcPct val="0"/>
              </a:spcAft>
              <a:defRPr sz="1200">
                <a:solidFill>
                  <a:schemeClr val="tx1"/>
                </a:solidFill>
                <a:latin typeface="Arial" pitchFamily="34" charset="0"/>
              </a:defRPr>
            </a:lvl8pPr>
            <a:lvl9pPr marL="4029723" indent="-2370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4F3849B-64FE-444C-B0F6-C91882AF9789}" type="slidenum">
              <a:rPr lang="es-ES" altLang="es-ES" smtClean="0"/>
              <a:pPr eaLnBrk="1" hangingPunct="1">
                <a:spcBef>
                  <a:spcPct val="0"/>
                </a:spcBef>
              </a:pPr>
              <a:t>39</a:t>
            </a:fld>
            <a:endParaRPr lang="es-ES" altLang="es-E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a:ln/>
        </p:spPr>
      </p:sp>
      <p:sp>
        <p:nvSpPr>
          <p:cNvPr id="1034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Arial" pitchFamily="34" charset="0"/>
            </a:endParaRPr>
          </a:p>
        </p:txBody>
      </p:sp>
      <p:sp>
        <p:nvSpPr>
          <p:cNvPr id="10342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70388" indent="-296304" eaLnBrk="0" hangingPunct="0">
              <a:spcBef>
                <a:spcPct val="30000"/>
              </a:spcBef>
              <a:defRPr sz="1200">
                <a:solidFill>
                  <a:schemeClr val="tx1"/>
                </a:solidFill>
                <a:latin typeface="Arial" pitchFamily="34" charset="0"/>
              </a:defRPr>
            </a:lvl2pPr>
            <a:lvl3pPr marL="1185213" indent="-237043" eaLnBrk="0" hangingPunct="0">
              <a:spcBef>
                <a:spcPct val="30000"/>
              </a:spcBef>
              <a:defRPr sz="1200">
                <a:solidFill>
                  <a:schemeClr val="tx1"/>
                </a:solidFill>
                <a:latin typeface="Arial" pitchFamily="34" charset="0"/>
              </a:defRPr>
            </a:lvl3pPr>
            <a:lvl4pPr marL="1659297" indent="-237043" eaLnBrk="0" hangingPunct="0">
              <a:spcBef>
                <a:spcPct val="30000"/>
              </a:spcBef>
              <a:defRPr sz="1200">
                <a:solidFill>
                  <a:schemeClr val="tx1"/>
                </a:solidFill>
                <a:latin typeface="Arial" pitchFamily="34" charset="0"/>
              </a:defRPr>
            </a:lvl4pPr>
            <a:lvl5pPr marL="2133382" indent="-237043" eaLnBrk="0" hangingPunct="0">
              <a:spcBef>
                <a:spcPct val="30000"/>
              </a:spcBef>
              <a:defRPr sz="1200">
                <a:solidFill>
                  <a:schemeClr val="tx1"/>
                </a:solidFill>
                <a:latin typeface="Arial" pitchFamily="34" charset="0"/>
              </a:defRPr>
            </a:lvl5pPr>
            <a:lvl6pPr marL="2607467" indent="-237043" eaLnBrk="0" fontAlgn="base" hangingPunct="0">
              <a:spcBef>
                <a:spcPct val="30000"/>
              </a:spcBef>
              <a:spcAft>
                <a:spcPct val="0"/>
              </a:spcAft>
              <a:defRPr sz="1200">
                <a:solidFill>
                  <a:schemeClr val="tx1"/>
                </a:solidFill>
                <a:latin typeface="Arial" pitchFamily="34" charset="0"/>
              </a:defRPr>
            </a:lvl6pPr>
            <a:lvl7pPr marL="3081553" indent="-237043" eaLnBrk="0" fontAlgn="base" hangingPunct="0">
              <a:spcBef>
                <a:spcPct val="30000"/>
              </a:spcBef>
              <a:spcAft>
                <a:spcPct val="0"/>
              </a:spcAft>
              <a:defRPr sz="1200">
                <a:solidFill>
                  <a:schemeClr val="tx1"/>
                </a:solidFill>
                <a:latin typeface="Arial" pitchFamily="34" charset="0"/>
              </a:defRPr>
            </a:lvl7pPr>
            <a:lvl8pPr marL="3555638" indent="-237043" eaLnBrk="0" fontAlgn="base" hangingPunct="0">
              <a:spcBef>
                <a:spcPct val="30000"/>
              </a:spcBef>
              <a:spcAft>
                <a:spcPct val="0"/>
              </a:spcAft>
              <a:defRPr sz="1200">
                <a:solidFill>
                  <a:schemeClr val="tx1"/>
                </a:solidFill>
                <a:latin typeface="Arial" pitchFamily="34" charset="0"/>
              </a:defRPr>
            </a:lvl8pPr>
            <a:lvl9pPr marL="4029723" indent="-2370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3A5C263-289F-446C-A183-075E500261FF}" type="slidenum">
              <a:rPr lang="es-ES" altLang="es-ES" smtClean="0"/>
              <a:pPr eaLnBrk="1" hangingPunct="1">
                <a:spcBef>
                  <a:spcPct val="0"/>
                </a:spcBef>
              </a:pPr>
              <a:t>40</a:t>
            </a:fld>
            <a:endParaRPr lang="es-ES" alt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Se remarcan en rojo las alcoholemias</a:t>
            </a:r>
            <a:r>
              <a:rPr lang="es-ES" baseline="0" dirty="0" smtClean="0"/>
              <a:t> positivas</a:t>
            </a:r>
            <a:endParaRPr lang="es-ES" dirty="0"/>
          </a:p>
        </p:txBody>
      </p:sp>
      <p:sp>
        <p:nvSpPr>
          <p:cNvPr id="4" name="3 Marcador de número de diapositiva"/>
          <p:cNvSpPr>
            <a:spLocks noGrp="1"/>
          </p:cNvSpPr>
          <p:nvPr>
            <p:ph type="sldNum" sz="quarter" idx="10"/>
          </p:nvPr>
        </p:nvSpPr>
        <p:spPr/>
        <p:txBody>
          <a:bodyPr/>
          <a:lstStyle/>
          <a:p>
            <a:fld id="{F2BBFBC6-0D3F-4C70-94C8-500C9188B14C}" type="slidenum">
              <a:rPr lang="es-ES" smtClean="0"/>
              <a:t>42</a:t>
            </a:fld>
            <a:endParaRPr lang="es-ES"/>
          </a:p>
        </p:txBody>
      </p:sp>
    </p:spTree>
    <p:extLst>
      <p:ext uri="{BB962C8B-B14F-4D97-AF65-F5344CB8AC3E}">
        <p14:creationId xmlns:p14="http://schemas.microsoft.com/office/powerpoint/2010/main" val="2571884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2BBFBC6-0D3F-4C70-94C8-500C9188B14C}" type="slidenum">
              <a:rPr lang="es-ES" smtClean="0"/>
              <a:t>43</a:t>
            </a:fld>
            <a:endParaRPr lang="es-ES"/>
          </a:p>
        </p:txBody>
      </p:sp>
    </p:spTree>
    <p:extLst>
      <p:ext uri="{BB962C8B-B14F-4D97-AF65-F5344CB8AC3E}">
        <p14:creationId xmlns:p14="http://schemas.microsoft.com/office/powerpoint/2010/main" val="95022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p:cNvSpPr>
            <a:spLocks noGrp="1" noRot="1" noChangeAspect="1" noTextEdit="1"/>
          </p:cNvSpPr>
          <p:nvPr>
            <p:ph type="sldImg"/>
          </p:nvPr>
        </p:nvSpPr>
        <p:spPr>
          <a:ln/>
        </p:spPr>
      </p:sp>
      <p:sp>
        <p:nvSpPr>
          <p:cNvPr id="819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Arial" pitchFamily="34" charset="0"/>
            </a:endParaRPr>
          </a:p>
        </p:txBody>
      </p:sp>
      <p:sp>
        <p:nvSpPr>
          <p:cNvPr id="8192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70388" indent="-296304" eaLnBrk="0" hangingPunct="0">
              <a:spcBef>
                <a:spcPct val="30000"/>
              </a:spcBef>
              <a:defRPr sz="1200">
                <a:solidFill>
                  <a:schemeClr val="tx1"/>
                </a:solidFill>
                <a:latin typeface="Arial" pitchFamily="34" charset="0"/>
              </a:defRPr>
            </a:lvl2pPr>
            <a:lvl3pPr marL="1185213" indent="-237043" eaLnBrk="0" hangingPunct="0">
              <a:spcBef>
                <a:spcPct val="30000"/>
              </a:spcBef>
              <a:defRPr sz="1200">
                <a:solidFill>
                  <a:schemeClr val="tx1"/>
                </a:solidFill>
                <a:latin typeface="Arial" pitchFamily="34" charset="0"/>
              </a:defRPr>
            </a:lvl3pPr>
            <a:lvl4pPr marL="1659297" indent="-237043" eaLnBrk="0" hangingPunct="0">
              <a:spcBef>
                <a:spcPct val="30000"/>
              </a:spcBef>
              <a:defRPr sz="1200">
                <a:solidFill>
                  <a:schemeClr val="tx1"/>
                </a:solidFill>
                <a:latin typeface="Arial" pitchFamily="34" charset="0"/>
              </a:defRPr>
            </a:lvl4pPr>
            <a:lvl5pPr marL="2133382" indent="-237043" eaLnBrk="0" hangingPunct="0">
              <a:spcBef>
                <a:spcPct val="30000"/>
              </a:spcBef>
              <a:defRPr sz="1200">
                <a:solidFill>
                  <a:schemeClr val="tx1"/>
                </a:solidFill>
                <a:latin typeface="Arial" pitchFamily="34" charset="0"/>
              </a:defRPr>
            </a:lvl5pPr>
            <a:lvl6pPr marL="2607467" indent="-237043" eaLnBrk="0" fontAlgn="base" hangingPunct="0">
              <a:spcBef>
                <a:spcPct val="30000"/>
              </a:spcBef>
              <a:spcAft>
                <a:spcPct val="0"/>
              </a:spcAft>
              <a:defRPr sz="1200">
                <a:solidFill>
                  <a:schemeClr val="tx1"/>
                </a:solidFill>
                <a:latin typeface="Arial" pitchFamily="34" charset="0"/>
              </a:defRPr>
            </a:lvl6pPr>
            <a:lvl7pPr marL="3081553" indent="-237043" eaLnBrk="0" fontAlgn="base" hangingPunct="0">
              <a:spcBef>
                <a:spcPct val="30000"/>
              </a:spcBef>
              <a:spcAft>
                <a:spcPct val="0"/>
              </a:spcAft>
              <a:defRPr sz="1200">
                <a:solidFill>
                  <a:schemeClr val="tx1"/>
                </a:solidFill>
                <a:latin typeface="Arial" pitchFamily="34" charset="0"/>
              </a:defRPr>
            </a:lvl7pPr>
            <a:lvl8pPr marL="3555638" indent="-237043" eaLnBrk="0" fontAlgn="base" hangingPunct="0">
              <a:spcBef>
                <a:spcPct val="30000"/>
              </a:spcBef>
              <a:spcAft>
                <a:spcPct val="0"/>
              </a:spcAft>
              <a:defRPr sz="1200">
                <a:solidFill>
                  <a:schemeClr val="tx1"/>
                </a:solidFill>
                <a:latin typeface="Arial" pitchFamily="34" charset="0"/>
              </a:defRPr>
            </a:lvl8pPr>
            <a:lvl9pPr marL="4029723" indent="-2370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90FF341-9CF5-4819-9860-B27E8B101B95}" type="slidenum">
              <a:rPr lang="es-ES" altLang="es-ES" smtClean="0"/>
              <a:pPr eaLnBrk="1" hangingPunct="1">
                <a:spcBef>
                  <a:spcPct val="0"/>
                </a:spcBef>
              </a:pPr>
              <a:t>3</a:t>
            </a:fld>
            <a:endParaRPr lang="es-ES" alt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a:ln/>
        </p:spPr>
      </p:sp>
      <p:sp>
        <p:nvSpPr>
          <p:cNvPr id="942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
        <p:nvSpPr>
          <p:cNvPr id="942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70388" indent="-296304" eaLnBrk="0" hangingPunct="0">
              <a:spcBef>
                <a:spcPct val="30000"/>
              </a:spcBef>
              <a:defRPr sz="1200">
                <a:solidFill>
                  <a:schemeClr val="tx1"/>
                </a:solidFill>
                <a:latin typeface="Arial" charset="0"/>
              </a:defRPr>
            </a:lvl2pPr>
            <a:lvl3pPr marL="1185213" indent="-237043" eaLnBrk="0" hangingPunct="0">
              <a:spcBef>
                <a:spcPct val="30000"/>
              </a:spcBef>
              <a:defRPr sz="1200">
                <a:solidFill>
                  <a:schemeClr val="tx1"/>
                </a:solidFill>
                <a:latin typeface="Arial" charset="0"/>
              </a:defRPr>
            </a:lvl3pPr>
            <a:lvl4pPr marL="1659297" indent="-237043" eaLnBrk="0" hangingPunct="0">
              <a:spcBef>
                <a:spcPct val="30000"/>
              </a:spcBef>
              <a:defRPr sz="1200">
                <a:solidFill>
                  <a:schemeClr val="tx1"/>
                </a:solidFill>
                <a:latin typeface="Arial" charset="0"/>
              </a:defRPr>
            </a:lvl4pPr>
            <a:lvl5pPr marL="2133382" indent="-237043" eaLnBrk="0" hangingPunct="0">
              <a:spcBef>
                <a:spcPct val="30000"/>
              </a:spcBef>
              <a:defRPr sz="1200">
                <a:solidFill>
                  <a:schemeClr val="tx1"/>
                </a:solidFill>
                <a:latin typeface="Arial" charset="0"/>
              </a:defRPr>
            </a:lvl5pPr>
            <a:lvl6pPr marL="2607467" indent="-237043" eaLnBrk="0" fontAlgn="base" hangingPunct="0">
              <a:spcBef>
                <a:spcPct val="30000"/>
              </a:spcBef>
              <a:spcAft>
                <a:spcPct val="0"/>
              </a:spcAft>
              <a:defRPr sz="1200">
                <a:solidFill>
                  <a:schemeClr val="tx1"/>
                </a:solidFill>
                <a:latin typeface="Arial" charset="0"/>
              </a:defRPr>
            </a:lvl6pPr>
            <a:lvl7pPr marL="3081553" indent="-237043" eaLnBrk="0" fontAlgn="base" hangingPunct="0">
              <a:spcBef>
                <a:spcPct val="30000"/>
              </a:spcBef>
              <a:spcAft>
                <a:spcPct val="0"/>
              </a:spcAft>
              <a:defRPr sz="1200">
                <a:solidFill>
                  <a:schemeClr val="tx1"/>
                </a:solidFill>
                <a:latin typeface="Arial" charset="0"/>
              </a:defRPr>
            </a:lvl7pPr>
            <a:lvl8pPr marL="3555638" indent="-237043" eaLnBrk="0" fontAlgn="base" hangingPunct="0">
              <a:spcBef>
                <a:spcPct val="30000"/>
              </a:spcBef>
              <a:spcAft>
                <a:spcPct val="0"/>
              </a:spcAft>
              <a:defRPr sz="1200">
                <a:solidFill>
                  <a:schemeClr val="tx1"/>
                </a:solidFill>
                <a:latin typeface="Arial" charset="0"/>
              </a:defRPr>
            </a:lvl8pPr>
            <a:lvl9pPr marL="4029723" indent="-2370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628264F-809B-43FB-B912-670FFB1DC8EE}" type="slidenum">
              <a:rPr lang="es-ES" altLang="es-ES" smtClean="0"/>
              <a:pPr eaLnBrk="1" hangingPunct="1">
                <a:spcBef>
                  <a:spcPct val="0"/>
                </a:spcBef>
              </a:pPr>
              <a:t>52</a:t>
            </a:fld>
            <a:endParaRPr lang="es-ES" altLang="es-E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2BBFBC6-0D3F-4C70-94C8-500C9188B14C}" type="slidenum">
              <a:rPr lang="es-ES" smtClean="0"/>
              <a:t>53</a:t>
            </a:fld>
            <a:endParaRPr lang="es-ES"/>
          </a:p>
        </p:txBody>
      </p:sp>
    </p:spTree>
    <p:extLst>
      <p:ext uri="{BB962C8B-B14F-4D97-AF65-F5344CB8AC3E}">
        <p14:creationId xmlns:p14="http://schemas.microsoft.com/office/powerpoint/2010/main" val="2936248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a:ln/>
        </p:spPr>
      </p:sp>
      <p:sp>
        <p:nvSpPr>
          <p:cNvPr id="911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smtClean="0">
              <a:latin typeface="Arial" pitchFamily="34" charset="0"/>
            </a:endParaRPr>
          </a:p>
        </p:txBody>
      </p:sp>
      <p:sp>
        <p:nvSpPr>
          <p:cNvPr id="911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70388" indent="-296304" eaLnBrk="0" hangingPunct="0">
              <a:spcBef>
                <a:spcPct val="30000"/>
              </a:spcBef>
              <a:defRPr sz="1200">
                <a:solidFill>
                  <a:schemeClr val="tx1"/>
                </a:solidFill>
                <a:latin typeface="Arial" pitchFamily="34" charset="0"/>
              </a:defRPr>
            </a:lvl2pPr>
            <a:lvl3pPr marL="1185213" indent="-237043" eaLnBrk="0" hangingPunct="0">
              <a:spcBef>
                <a:spcPct val="30000"/>
              </a:spcBef>
              <a:defRPr sz="1200">
                <a:solidFill>
                  <a:schemeClr val="tx1"/>
                </a:solidFill>
                <a:latin typeface="Arial" pitchFamily="34" charset="0"/>
              </a:defRPr>
            </a:lvl3pPr>
            <a:lvl4pPr marL="1659297" indent="-237043" eaLnBrk="0" hangingPunct="0">
              <a:spcBef>
                <a:spcPct val="30000"/>
              </a:spcBef>
              <a:defRPr sz="1200">
                <a:solidFill>
                  <a:schemeClr val="tx1"/>
                </a:solidFill>
                <a:latin typeface="Arial" pitchFamily="34" charset="0"/>
              </a:defRPr>
            </a:lvl4pPr>
            <a:lvl5pPr marL="2133382" indent="-237043" eaLnBrk="0" hangingPunct="0">
              <a:spcBef>
                <a:spcPct val="30000"/>
              </a:spcBef>
              <a:defRPr sz="1200">
                <a:solidFill>
                  <a:schemeClr val="tx1"/>
                </a:solidFill>
                <a:latin typeface="Arial" pitchFamily="34" charset="0"/>
              </a:defRPr>
            </a:lvl5pPr>
            <a:lvl6pPr marL="2607467" indent="-237043" eaLnBrk="0" fontAlgn="base" hangingPunct="0">
              <a:spcBef>
                <a:spcPct val="30000"/>
              </a:spcBef>
              <a:spcAft>
                <a:spcPct val="0"/>
              </a:spcAft>
              <a:defRPr sz="1200">
                <a:solidFill>
                  <a:schemeClr val="tx1"/>
                </a:solidFill>
                <a:latin typeface="Arial" pitchFamily="34" charset="0"/>
              </a:defRPr>
            </a:lvl6pPr>
            <a:lvl7pPr marL="3081553" indent="-237043" eaLnBrk="0" fontAlgn="base" hangingPunct="0">
              <a:spcBef>
                <a:spcPct val="30000"/>
              </a:spcBef>
              <a:spcAft>
                <a:spcPct val="0"/>
              </a:spcAft>
              <a:defRPr sz="1200">
                <a:solidFill>
                  <a:schemeClr val="tx1"/>
                </a:solidFill>
                <a:latin typeface="Arial" pitchFamily="34" charset="0"/>
              </a:defRPr>
            </a:lvl7pPr>
            <a:lvl8pPr marL="3555638" indent="-237043" eaLnBrk="0" fontAlgn="base" hangingPunct="0">
              <a:spcBef>
                <a:spcPct val="30000"/>
              </a:spcBef>
              <a:spcAft>
                <a:spcPct val="0"/>
              </a:spcAft>
              <a:defRPr sz="1200">
                <a:solidFill>
                  <a:schemeClr val="tx1"/>
                </a:solidFill>
                <a:latin typeface="Arial" pitchFamily="34" charset="0"/>
              </a:defRPr>
            </a:lvl8pPr>
            <a:lvl9pPr marL="4029723" indent="-2370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132F4E2-F0EC-4716-8C34-1527CE505239}" type="slidenum">
              <a:rPr lang="es-ES" altLang="es-ES" smtClean="0"/>
              <a:pPr eaLnBrk="1" hangingPunct="1">
                <a:spcBef>
                  <a:spcPct val="0"/>
                </a:spcBef>
              </a:pPr>
              <a:t>6</a:t>
            </a:fld>
            <a:endParaRPr lang="es-ES" alt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a:ln/>
        </p:spPr>
      </p:sp>
      <p:sp>
        <p:nvSpPr>
          <p:cNvPr id="942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smtClean="0"/>
          </a:p>
        </p:txBody>
      </p:sp>
      <p:sp>
        <p:nvSpPr>
          <p:cNvPr id="942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70388" indent="-296304" eaLnBrk="0" hangingPunct="0">
              <a:spcBef>
                <a:spcPct val="30000"/>
              </a:spcBef>
              <a:defRPr sz="1200">
                <a:solidFill>
                  <a:schemeClr val="tx1"/>
                </a:solidFill>
                <a:latin typeface="Arial" charset="0"/>
              </a:defRPr>
            </a:lvl2pPr>
            <a:lvl3pPr marL="1185213" indent="-237043" eaLnBrk="0" hangingPunct="0">
              <a:spcBef>
                <a:spcPct val="30000"/>
              </a:spcBef>
              <a:defRPr sz="1200">
                <a:solidFill>
                  <a:schemeClr val="tx1"/>
                </a:solidFill>
                <a:latin typeface="Arial" charset="0"/>
              </a:defRPr>
            </a:lvl3pPr>
            <a:lvl4pPr marL="1659297" indent="-237043" eaLnBrk="0" hangingPunct="0">
              <a:spcBef>
                <a:spcPct val="30000"/>
              </a:spcBef>
              <a:defRPr sz="1200">
                <a:solidFill>
                  <a:schemeClr val="tx1"/>
                </a:solidFill>
                <a:latin typeface="Arial" charset="0"/>
              </a:defRPr>
            </a:lvl4pPr>
            <a:lvl5pPr marL="2133382" indent="-237043" eaLnBrk="0" hangingPunct="0">
              <a:spcBef>
                <a:spcPct val="30000"/>
              </a:spcBef>
              <a:defRPr sz="1200">
                <a:solidFill>
                  <a:schemeClr val="tx1"/>
                </a:solidFill>
                <a:latin typeface="Arial" charset="0"/>
              </a:defRPr>
            </a:lvl5pPr>
            <a:lvl6pPr marL="2607467" indent="-237043" eaLnBrk="0" fontAlgn="base" hangingPunct="0">
              <a:spcBef>
                <a:spcPct val="30000"/>
              </a:spcBef>
              <a:spcAft>
                <a:spcPct val="0"/>
              </a:spcAft>
              <a:defRPr sz="1200">
                <a:solidFill>
                  <a:schemeClr val="tx1"/>
                </a:solidFill>
                <a:latin typeface="Arial" charset="0"/>
              </a:defRPr>
            </a:lvl6pPr>
            <a:lvl7pPr marL="3081553" indent="-237043" eaLnBrk="0" fontAlgn="base" hangingPunct="0">
              <a:spcBef>
                <a:spcPct val="30000"/>
              </a:spcBef>
              <a:spcAft>
                <a:spcPct val="0"/>
              </a:spcAft>
              <a:defRPr sz="1200">
                <a:solidFill>
                  <a:schemeClr val="tx1"/>
                </a:solidFill>
                <a:latin typeface="Arial" charset="0"/>
              </a:defRPr>
            </a:lvl7pPr>
            <a:lvl8pPr marL="3555638" indent="-237043" eaLnBrk="0" fontAlgn="base" hangingPunct="0">
              <a:spcBef>
                <a:spcPct val="30000"/>
              </a:spcBef>
              <a:spcAft>
                <a:spcPct val="0"/>
              </a:spcAft>
              <a:defRPr sz="1200">
                <a:solidFill>
                  <a:schemeClr val="tx1"/>
                </a:solidFill>
                <a:latin typeface="Arial" charset="0"/>
              </a:defRPr>
            </a:lvl8pPr>
            <a:lvl9pPr marL="4029723" indent="-2370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628264F-809B-43FB-B912-670FFB1DC8EE}" type="slidenum">
              <a:rPr lang="es-ES" altLang="es-ES" smtClean="0"/>
              <a:pPr eaLnBrk="1" hangingPunct="1">
                <a:spcBef>
                  <a:spcPct val="0"/>
                </a:spcBef>
              </a:pPr>
              <a:t>10</a:t>
            </a:fld>
            <a:endParaRPr lang="es-ES" alt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Esta diapositiva tiene</a:t>
            </a:r>
            <a:r>
              <a:rPr lang="es-ES" baseline="0" dirty="0" smtClean="0"/>
              <a:t> dos vinculaciones. </a:t>
            </a:r>
          </a:p>
          <a:p>
            <a:r>
              <a:rPr lang="es-ES" b="1" baseline="0" dirty="0" smtClean="0"/>
              <a:t>Absorción</a:t>
            </a:r>
            <a:r>
              <a:rPr lang="es-ES" baseline="0" dirty="0" smtClean="0"/>
              <a:t>, que lleva a las dos diapositivas sobre los factores que condicionan la velocidad de absorción del alcohol. En la segunda diapositiva hay una nueva vinculación ELIMINACIÓN que lleva de nuevo a la diapositiva del metabolismo del alcohol </a:t>
            </a:r>
            <a:endParaRPr lang="es-ES" dirty="0"/>
          </a:p>
        </p:txBody>
      </p:sp>
      <p:sp>
        <p:nvSpPr>
          <p:cNvPr id="4" name="3 Marcador de número de diapositiva"/>
          <p:cNvSpPr>
            <a:spLocks noGrp="1"/>
          </p:cNvSpPr>
          <p:nvPr>
            <p:ph type="sldNum" sz="quarter" idx="10"/>
          </p:nvPr>
        </p:nvSpPr>
        <p:spPr/>
        <p:txBody>
          <a:bodyPr/>
          <a:lstStyle/>
          <a:p>
            <a:fld id="{F2BBFBC6-0D3F-4C70-94C8-500C9188B14C}" type="slidenum">
              <a:rPr lang="es-ES" smtClean="0"/>
              <a:t>18</a:t>
            </a:fld>
            <a:endParaRPr lang="es-ES"/>
          </a:p>
        </p:txBody>
      </p:sp>
    </p:spTree>
    <p:extLst>
      <p:ext uri="{BB962C8B-B14F-4D97-AF65-F5344CB8AC3E}">
        <p14:creationId xmlns:p14="http://schemas.microsoft.com/office/powerpoint/2010/main" val="213150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En menores de edad el riesgo es siempre máximo. Prohibición. </a:t>
            </a:r>
          </a:p>
          <a:p>
            <a:r>
              <a:rPr lang="es-ES" dirty="0" smtClean="0"/>
              <a:t>El consumo en atracón tiene un alto riesgo,</a:t>
            </a:r>
            <a:r>
              <a:rPr lang="es-ES" baseline="0" dirty="0" smtClean="0"/>
              <a:t> es un patrón de consumo muy habitual y de alto riesgo de intoxicación etílica grave, por las elevadas concentraciones de alcohol que se alcanzan sin tiempo a la eliminación. </a:t>
            </a:r>
          </a:p>
          <a:p>
            <a:r>
              <a:rPr lang="es-ES" baseline="0" dirty="0" smtClean="0"/>
              <a:t>Mayores de edad, que evalúen el riesgo haciendo el registro del consumo semanal. </a:t>
            </a:r>
            <a:endParaRPr lang="es-ES" dirty="0"/>
          </a:p>
        </p:txBody>
      </p:sp>
      <p:sp>
        <p:nvSpPr>
          <p:cNvPr id="4" name="3 Marcador de número de diapositiva"/>
          <p:cNvSpPr>
            <a:spLocks noGrp="1"/>
          </p:cNvSpPr>
          <p:nvPr>
            <p:ph type="sldNum" sz="quarter" idx="10"/>
          </p:nvPr>
        </p:nvSpPr>
        <p:spPr/>
        <p:txBody>
          <a:bodyPr/>
          <a:lstStyle/>
          <a:p>
            <a:fld id="{F2BBFBC6-0D3F-4C70-94C8-500C9188B14C}" type="slidenum">
              <a:rPr lang="es-ES" smtClean="0"/>
              <a:t>23</a:t>
            </a:fld>
            <a:endParaRPr lang="es-ES"/>
          </a:p>
        </p:txBody>
      </p:sp>
    </p:spTree>
    <p:extLst>
      <p:ext uri="{BB962C8B-B14F-4D97-AF65-F5344CB8AC3E}">
        <p14:creationId xmlns:p14="http://schemas.microsoft.com/office/powerpoint/2010/main" val="217127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a:ln/>
        </p:spPr>
      </p:sp>
      <p:sp>
        <p:nvSpPr>
          <p:cNvPr id="942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smtClean="0"/>
          </a:p>
        </p:txBody>
      </p:sp>
      <p:sp>
        <p:nvSpPr>
          <p:cNvPr id="942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70388" indent="-296304" eaLnBrk="0" hangingPunct="0">
              <a:spcBef>
                <a:spcPct val="30000"/>
              </a:spcBef>
              <a:defRPr sz="1200">
                <a:solidFill>
                  <a:schemeClr val="tx1"/>
                </a:solidFill>
                <a:latin typeface="Arial" charset="0"/>
              </a:defRPr>
            </a:lvl2pPr>
            <a:lvl3pPr marL="1185213" indent="-237043" eaLnBrk="0" hangingPunct="0">
              <a:spcBef>
                <a:spcPct val="30000"/>
              </a:spcBef>
              <a:defRPr sz="1200">
                <a:solidFill>
                  <a:schemeClr val="tx1"/>
                </a:solidFill>
                <a:latin typeface="Arial" charset="0"/>
              </a:defRPr>
            </a:lvl3pPr>
            <a:lvl4pPr marL="1659297" indent="-237043" eaLnBrk="0" hangingPunct="0">
              <a:spcBef>
                <a:spcPct val="30000"/>
              </a:spcBef>
              <a:defRPr sz="1200">
                <a:solidFill>
                  <a:schemeClr val="tx1"/>
                </a:solidFill>
                <a:latin typeface="Arial" charset="0"/>
              </a:defRPr>
            </a:lvl4pPr>
            <a:lvl5pPr marL="2133382" indent="-237043" eaLnBrk="0" hangingPunct="0">
              <a:spcBef>
                <a:spcPct val="30000"/>
              </a:spcBef>
              <a:defRPr sz="1200">
                <a:solidFill>
                  <a:schemeClr val="tx1"/>
                </a:solidFill>
                <a:latin typeface="Arial" charset="0"/>
              </a:defRPr>
            </a:lvl5pPr>
            <a:lvl6pPr marL="2607467" indent="-237043" eaLnBrk="0" fontAlgn="base" hangingPunct="0">
              <a:spcBef>
                <a:spcPct val="30000"/>
              </a:spcBef>
              <a:spcAft>
                <a:spcPct val="0"/>
              </a:spcAft>
              <a:defRPr sz="1200">
                <a:solidFill>
                  <a:schemeClr val="tx1"/>
                </a:solidFill>
                <a:latin typeface="Arial" charset="0"/>
              </a:defRPr>
            </a:lvl6pPr>
            <a:lvl7pPr marL="3081553" indent="-237043" eaLnBrk="0" fontAlgn="base" hangingPunct="0">
              <a:spcBef>
                <a:spcPct val="30000"/>
              </a:spcBef>
              <a:spcAft>
                <a:spcPct val="0"/>
              </a:spcAft>
              <a:defRPr sz="1200">
                <a:solidFill>
                  <a:schemeClr val="tx1"/>
                </a:solidFill>
                <a:latin typeface="Arial" charset="0"/>
              </a:defRPr>
            </a:lvl7pPr>
            <a:lvl8pPr marL="3555638" indent="-237043" eaLnBrk="0" fontAlgn="base" hangingPunct="0">
              <a:spcBef>
                <a:spcPct val="30000"/>
              </a:spcBef>
              <a:spcAft>
                <a:spcPct val="0"/>
              </a:spcAft>
              <a:defRPr sz="1200">
                <a:solidFill>
                  <a:schemeClr val="tx1"/>
                </a:solidFill>
                <a:latin typeface="Arial" charset="0"/>
              </a:defRPr>
            </a:lvl8pPr>
            <a:lvl9pPr marL="4029723" indent="-2370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628264F-809B-43FB-B912-670FFB1DC8EE}" type="slidenum">
              <a:rPr lang="es-ES" altLang="es-ES" smtClean="0"/>
              <a:pPr eaLnBrk="1" hangingPunct="1">
                <a:spcBef>
                  <a:spcPct val="0"/>
                </a:spcBef>
              </a:pPr>
              <a:t>29</a:t>
            </a:fld>
            <a:endParaRPr lang="es-ES" alt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2BBFBC6-0D3F-4C70-94C8-500C9188B14C}" type="slidenum">
              <a:rPr lang="es-ES" smtClean="0"/>
              <a:t>30</a:t>
            </a:fld>
            <a:endParaRPr lang="es-ES"/>
          </a:p>
        </p:txBody>
      </p:sp>
    </p:spTree>
    <p:extLst>
      <p:ext uri="{BB962C8B-B14F-4D97-AF65-F5344CB8AC3E}">
        <p14:creationId xmlns:p14="http://schemas.microsoft.com/office/powerpoint/2010/main" val="1480182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a:ln/>
        </p:spPr>
      </p:sp>
      <p:sp>
        <p:nvSpPr>
          <p:cNvPr id="1024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
        <p:nvSpPr>
          <p:cNvPr id="1024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70388" indent="-296304" eaLnBrk="0" hangingPunct="0">
              <a:spcBef>
                <a:spcPct val="30000"/>
              </a:spcBef>
              <a:defRPr sz="1200">
                <a:solidFill>
                  <a:schemeClr val="tx1"/>
                </a:solidFill>
                <a:latin typeface="Arial" charset="0"/>
              </a:defRPr>
            </a:lvl2pPr>
            <a:lvl3pPr marL="1185213" indent="-237043" eaLnBrk="0" hangingPunct="0">
              <a:spcBef>
                <a:spcPct val="30000"/>
              </a:spcBef>
              <a:defRPr sz="1200">
                <a:solidFill>
                  <a:schemeClr val="tx1"/>
                </a:solidFill>
                <a:latin typeface="Arial" charset="0"/>
              </a:defRPr>
            </a:lvl3pPr>
            <a:lvl4pPr marL="1659297" indent="-237043" eaLnBrk="0" hangingPunct="0">
              <a:spcBef>
                <a:spcPct val="30000"/>
              </a:spcBef>
              <a:defRPr sz="1200">
                <a:solidFill>
                  <a:schemeClr val="tx1"/>
                </a:solidFill>
                <a:latin typeface="Arial" charset="0"/>
              </a:defRPr>
            </a:lvl4pPr>
            <a:lvl5pPr marL="2133382" indent="-237043" eaLnBrk="0" hangingPunct="0">
              <a:spcBef>
                <a:spcPct val="30000"/>
              </a:spcBef>
              <a:defRPr sz="1200">
                <a:solidFill>
                  <a:schemeClr val="tx1"/>
                </a:solidFill>
                <a:latin typeface="Arial" charset="0"/>
              </a:defRPr>
            </a:lvl5pPr>
            <a:lvl6pPr marL="2607467" indent="-237043" eaLnBrk="0" fontAlgn="base" hangingPunct="0">
              <a:spcBef>
                <a:spcPct val="30000"/>
              </a:spcBef>
              <a:spcAft>
                <a:spcPct val="0"/>
              </a:spcAft>
              <a:defRPr sz="1200">
                <a:solidFill>
                  <a:schemeClr val="tx1"/>
                </a:solidFill>
                <a:latin typeface="Arial" charset="0"/>
              </a:defRPr>
            </a:lvl6pPr>
            <a:lvl7pPr marL="3081553" indent="-237043" eaLnBrk="0" fontAlgn="base" hangingPunct="0">
              <a:spcBef>
                <a:spcPct val="30000"/>
              </a:spcBef>
              <a:spcAft>
                <a:spcPct val="0"/>
              </a:spcAft>
              <a:defRPr sz="1200">
                <a:solidFill>
                  <a:schemeClr val="tx1"/>
                </a:solidFill>
                <a:latin typeface="Arial" charset="0"/>
              </a:defRPr>
            </a:lvl7pPr>
            <a:lvl8pPr marL="3555638" indent="-237043" eaLnBrk="0" fontAlgn="base" hangingPunct="0">
              <a:spcBef>
                <a:spcPct val="30000"/>
              </a:spcBef>
              <a:spcAft>
                <a:spcPct val="0"/>
              </a:spcAft>
              <a:defRPr sz="1200">
                <a:solidFill>
                  <a:schemeClr val="tx1"/>
                </a:solidFill>
                <a:latin typeface="Arial" charset="0"/>
              </a:defRPr>
            </a:lvl8pPr>
            <a:lvl9pPr marL="4029723" indent="-2370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76A463E-3D95-475F-8E4A-46BAA577D63B}" type="slidenum">
              <a:rPr lang="es-ES" altLang="es-ES" smtClean="0"/>
              <a:pPr eaLnBrk="1" hangingPunct="1">
                <a:spcBef>
                  <a:spcPct val="0"/>
                </a:spcBef>
              </a:pPr>
              <a:t>31</a:t>
            </a:fld>
            <a:endParaRPr lang="es-ES" alt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D687E172-5E1F-4AC3-9494-B8D5630F236E}" type="datetime1">
              <a:rPr lang="es-ES" smtClean="0"/>
              <a:t>02/10/2018</a:t>
            </a:fld>
            <a:endParaRPr lang="es-ES"/>
          </a:p>
        </p:txBody>
      </p:sp>
      <p:sp>
        <p:nvSpPr>
          <p:cNvPr id="5" name="4 Marcador de pie de página"/>
          <p:cNvSpPr>
            <a:spLocks noGrp="1"/>
          </p:cNvSpPr>
          <p:nvPr>
            <p:ph type="ftr" sz="quarter" idx="11"/>
          </p:nvPr>
        </p:nvSpPr>
        <p:spPr/>
        <p:txBody>
          <a:bodyPr/>
          <a:lstStyle/>
          <a:p>
            <a:r>
              <a:rPr lang="es-ES" smtClean="0"/>
              <a:t>TRANSPARENCIA</a:t>
            </a:r>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ABA1FDF-03D6-4520-BBCE-4C6E8ABD0A63}" type="datetime1">
              <a:rPr lang="es-ES" smtClean="0"/>
              <a:t>02/10/2018</a:t>
            </a:fld>
            <a:endParaRPr lang="es-ES"/>
          </a:p>
        </p:txBody>
      </p:sp>
      <p:sp>
        <p:nvSpPr>
          <p:cNvPr id="5" name="4 Marcador de pie de página"/>
          <p:cNvSpPr>
            <a:spLocks noGrp="1"/>
          </p:cNvSpPr>
          <p:nvPr>
            <p:ph type="ftr" sz="quarter" idx="11"/>
          </p:nvPr>
        </p:nvSpPr>
        <p:spPr/>
        <p:txBody>
          <a:bodyPr/>
          <a:lstStyle/>
          <a:p>
            <a:r>
              <a:rPr lang="es-ES" smtClean="0"/>
              <a:t>TRANSPARENCIA</a:t>
            </a:r>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A0EF74F-5A24-453B-B490-E2984DC018B8}" type="datetime1">
              <a:rPr lang="es-ES" smtClean="0"/>
              <a:t>02/10/2018</a:t>
            </a:fld>
            <a:endParaRPr lang="es-ES"/>
          </a:p>
        </p:txBody>
      </p:sp>
      <p:sp>
        <p:nvSpPr>
          <p:cNvPr id="5" name="4 Marcador de pie de página"/>
          <p:cNvSpPr>
            <a:spLocks noGrp="1"/>
          </p:cNvSpPr>
          <p:nvPr>
            <p:ph type="ftr" sz="quarter" idx="11"/>
          </p:nvPr>
        </p:nvSpPr>
        <p:spPr/>
        <p:txBody>
          <a:bodyPr/>
          <a:lstStyle/>
          <a:p>
            <a:r>
              <a:rPr lang="es-ES" smtClean="0"/>
              <a:t>TRANSPARENCIA</a:t>
            </a:r>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grpSp>
        <p:nvGrpSpPr>
          <p:cNvPr id="3" name="Group 15"/>
          <p:cNvGrpSpPr>
            <a:grpSpLocks/>
          </p:cNvGrpSpPr>
          <p:nvPr/>
        </p:nvGrpSpPr>
        <p:grpSpPr bwMode="auto">
          <a:xfrm>
            <a:off x="0" y="0"/>
            <a:ext cx="9144000" cy="6858000"/>
            <a:chOff x="0" y="0"/>
            <a:chExt cx="9144000" cy="6858000"/>
          </a:xfrm>
        </p:grpSpPr>
        <p:sp>
          <p:nvSpPr>
            <p:cNvPr id="4"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ffectLst>
                  <a:outerShdw blurRad="38100" dist="38100" dir="2700000" algn="tl">
                    <a:srgbClr val="000000">
                      <a:alpha val="43137"/>
                    </a:srgbClr>
                  </a:outerShdw>
                </a:effectLst>
              </a:endParaRPr>
            </a:p>
          </p:txBody>
        </p:sp>
        <p:sp>
          <p:nvSpPr>
            <p:cNvPr id="5"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ffectLst>
                  <a:outerShdw blurRad="38100" dist="38100" dir="2700000" algn="tl">
                    <a:srgbClr val="000000">
                      <a:alpha val="43137"/>
                    </a:srgbClr>
                  </a:outerShdw>
                </a:effectLst>
              </a:endParaRPr>
            </a:p>
          </p:txBody>
        </p:sp>
      </p:grpSp>
      <p:sp>
        <p:nvSpPr>
          <p:cNvPr id="6"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ffectLst>
                <a:outerShdw blurRad="38100" dist="38100" dir="2700000" algn="tl">
                  <a:srgbClr val="000000">
                    <a:alpha val="43137"/>
                  </a:srgbClr>
                </a:outerShdw>
              </a:effectLst>
            </a:endParaRPr>
          </a:p>
        </p:txBody>
      </p:sp>
      <p:sp>
        <p:nvSpPr>
          <p:cNvPr id="7"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ffectLst>
                <a:outerShdw blurRad="38100" dist="38100" dir="2700000" algn="tl">
                  <a:srgbClr val="000000">
                    <a:alpha val="43137"/>
                  </a:srgbClr>
                </a:outerShdw>
              </a:effectLst>
            </a:endParaRPr>
          </a:p>
        </p:txBody>
      </p:sp>
      <p:sp>
        <p:nvSpPr>
          <p:cNvPr id="8" name="Rectangle 11"/>
          <p:cNvSpPr/>
          <p:nvPr/>
        </p:nvSpPr>
        <p:spPr>
          <a:xfrm>
            <a:off x="731838" y="576263"/>
            <a:ext cx="7696200" cy="571500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ffectLst>
                <a:outerShdw blurRad="38100" dist="38100" dir="2700000" algn="tl">
                  <a:srgbClr val="000000">
                    <a:alpha val="43137"/>
                  </a:srgbClr>
                </a:outerShdw>
              </a:effectLst>
            </a:endParaRPr>
          </a:p>
        </p:txBody>
      </p:sp>
      <p:pic>
        <p:nvPicPr>
          <p:cNvPr id="9"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11" name="Rectangle 4"/>
          <p:cNvSpPr>
            <a:spLocks noGrp="1" noChangeArrowheads="1"/>
          </p:cNvSpPr>
          <p:nvPr>
            <p:ph type="dt" sz="half" idx="10"/>
          </p:nvPr>
        </p:nvSpPr>
        <p:spPr/>
        <p:txBody>
          <a:bodyPr/>
          <a:lstStyle>
            <a:lvl1pPr>
              <a:defRPr/>
            </a:lvl1pPr>
          </a:lstStyle>
          <a:p>
            <a:pPr>
              <a:defRPr/>
            </a:pPr>
            <a:fld id="{61A014E2-5392-48A6-BCFF-36E9C57F853E}" type="datetime1">
              <a:rPr lang="es-ES" smtClean="0"/>
              <a:t>02/10/2018</a:t>
            </a:fld>
            <a:endParaRPr lang="es-ES"/>
          </a:p>
        </p:txBody>
      </p:sp>
      <p:sp>
        <p:nvSpPr>
          <p:cNvPr id="12" name="Rectangle 5"/>
          <p:cNvSpPr>
            <a:spLocks noGrp="1" noChangeArrowheads="1"/>
          </p:cNvSpPr>
          <p:nvPr>
            <p:ph type="ftr" sz="quarter" idx="11"/>
          </p:nvPr>
        </p:nvSpPr>
        <p:spPr/>
        <p:txBody>
          <a:bodyPr/>
          <a:lstStyle>
            <a:lvl1pPr>
              <a:defRPr/>
            </a:lvl1pPr>
          </a:lstStyle>
          <a:p>
            <a:pPr>
              <a:defRPr/>
            </a:pPr>
            <a:r>
              <a:rPr lang="es-ES" smtClean="0"/>
              <a:t>TRANSPARENCIA</a:t>
            </a:r>
            <a:endParaRPr lang="es-ES"/>
          </a:p>
        </p:txBody>
      </p:sp>
      <p:sp>
        <p:nvSpPr>
          <p:cNvPr id="13" name="Rectangle 6"/>
          <p:cNvSpPr>
            <a:spLocks noGrp="1" noChangeArrowheads="1"/>
          </p:cNvSpPr>
          <p:nvPr>
            <p:ph type="sldNum" sz="quarter" idx="12"/>
          </p:nvPr>
        </p:nvSpPr>
        <p:spPr/>
        <p:txBody>
          <a:bodyPr/>
          <a:lstStyle>
            <a:lvl1pPr>
              <a:defRPr/>
            </a:lvl1pPr>
          </a:lstStyle>
          <a:p>
            <a:pPr>
              <a:defRPr/>
            </a:pPr>
            <a:fld id="{9ABB6302-333F-40B3-A5E5-D9E19F907026}" type="slidenum">
              <a:rPr lang="es-ES"/>
              <a:pPr>
                <a:defRPr/>
              </a:pPr>
              <a:t>‹Nº›</a:t>
            </a:fld>
            <a:endParaRPr lang="es-ES"/>
          </a:p>
        </p:txBody>
      </p:sp>
    </p:spTree>
    <p:extLst>
      <p:ext uri="{BB962C8B-B14F-4D97-AF65-F5344CB8AC3E}">
        <p14:creationId xmlns:p14="http://schemas.microsoft.com/office/powerpoint/2010/main" val="3443641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1370013" y="301625"/>
            <a:ext cx="7313612"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1370013" y="1827213"/>
            <a:ext cx="7313612" cy="4114800"/>
          </a:xfrm>
        </p:spPr>
        <p:txBody>
          <a:bodyPr/>
          <a:lstStyle/>
          <a:p>
            <a:pPr lvl="0"/>
            <a:endParaRPr lang="es-ES" noProof="0"/>
          </a:p>
        </p:txBody>
      </p:sp>
      <p:sp>
        <p:nvSpPr>
          <p:cNvPr id="4" name="Rectangle 8"/>
          <p:cNvSpPr>
            <a:spLocks noGrp="1" noChangeArrowheads="1"/>
          </p:cNvSpPr>
          <p:nvPr>
            <p:ph type="dt" sz="half" idx="10"/>
          </p:nvPr>
        </p:nvSpPr>
        <p:spPr>
          <a:ln/>
        </p:spPr>
        <p:txBody>
          <a:bodyPr/>
          <a:lstStyle>
            <a:lvl1pPr>
              <a:defRPr/>
            </a:lvl1pPr>
          </a:lstStyle>
          <a:p>
            <a:pPr>
              <a:defRPr/>
            </a:pPr>
            <a:endParaRPr lang="es-ES"/>
          </a:p>
        </p:txBody>
      </p:sp>
      <p:sp>
        <p:nvSpPr>
          <p:cNvPr id="5" name="Rectangle 9"/>
          <p:cNvSpPr>
            <a:spLocks noGrp="1" noChangeArrowheads="1"/>
          </p:cNvSpPr>
          <p:nvPr>
            <p:ph type="ftr" sz="quarter" idx="11"/>
          </p:nvPr>
        </p:nvSpPr>
        <p:spPr>
          <a:ln/>
        </p:spPr>
        <p:txBody>
          <a:bodyPr/>
          <a:lstStyle>
            <a:lvl1pPr>
              <a:defRPr/>
            </a:lvl1pPr>
          </a:lstStyle>
          <a:p>
            <a:pPr>
              <a:defRPr/>
            </a:pPr>
            <a:endParaRPr lang="es-ES"/>
          </a:p>
        </p:txBody>
      </p:sp>
      <p:sp>
        <p:nvSpPr>
          <p:cNvPr id="6" name="Rectangle 10"/>
          <p:cNvSpPr>
            <a:spLocks noGrp="1" noChangeArrowheads="1"/>
          </p:cNvSpPr>
          <p:nvPr>
            <p:ph type="sldNum" sz="quarter" idx="12"/>
          </p:nvPr>
        </p:nvSpPr>
        <p:spPr>
          <a:ln/>
        </p:spPr>
        <p:txBody>
          <a:bodyPr/>
          <a:lstStyle>
            <a:lvl1pPr>
              <a:defRPr/>
            </a:lvl1pPr>
          </a:lstStyle>
          <a:p>
            <a:pPr>
              <a:defRPr/>
            </a:pPr>
            <a:fld id="{F9DEDAA8-8481-46A2-8B53-B3D2C3D2A69A}" type="slidenum">
              <a:rPr lang="es-ES"/>
              <a:pPr>
                <a:defRPr/>
              </a:pPr>
              <a:t>‹Nº›</a:t>
            </a:fld>
            <a:endParaRPr lang="es-ES"/>
          </a:p>
        </p:txBody>
      </p:sp>
    </p:spTree>
    <p:extLst>
      <p:ext uri="{BB962C8B-B14F-4D97-AF65-F5344CB8AC3E}">
        <p14:creationId xmlns:p14="http://schemas.microsoft.com/office/powerpoint/2010/main" val="128089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43841B0-2092-4A3C-802F-553623D39D47}" type="datetime1">
              <a:rPr lang="es-ES" smtClean="0"/>
              <a:t>02/10/2018</a:t>
            </a:fld>
            <a:endParaRPr lang="es-ES"/>
          </a:p>
        </p:txBody>
      </p:sp>
      <p:sp>
        <p:nvSpPr>
          <p:cNvPr id="5" name="4 Marcador de pie de página"/>
          <p:cNvSpPr>
            <a:spLocks noGrp="1"/>
          </p:cNvSpPr>
          <p:nvPr>
            <p:ph type="ftr" sz="quarter" idx="11"/>
          </p:nvPr>
        </p:nvSpPr>
        <p:spPr/>
        <p:txBody>
          <a:bodyPr/>
          <a:lstStyle/>
          <a:p>
            <a:r>
              <a:rPr lang="es-ES" smtClean="0"/>
              <a:t>TRANSPARENCIA</a:t>
            </a:r>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D3BE4BA-A5FE-4756-AABC-BEA0DF0150A7}" type="datetime1">
              <a:rPr lang="es-ES" smtClean="0"/>
              <a:t>02/10/2018</a:t>
            </a:fld>
            <a:endParaRPr lang="es-ES"/>
          </a:p>
        </p:txBody>
      </p:sp>
      <p:sp>
        <p:nvSpPr>
          <p:cNvPr id="5" name="4 Marcador de pie de página"/>
          <p:cNvSpPr>
            <a:spLocks noGrp="1"/>
          </p:cNvSpPr>
          <p:nvPr>
            <p:ph type="ftr" sz="quarter" idx="11"/>
          </p:nvPr>
        </p:nvSpPr>
        <p:spPr/>
        <p:txBody>
          <a:bodyPr/>
          <a:lstStyle/>
          <a:p>
            <a:r>
              <a:rPr lang="es-ES" smtClean="0"/>
              <a:t>TRANSPARENCIA</a:t>
            </a:r>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C8DBF51-61A6-498F-8CE2-A015C3111E94}" type="datetime1">
              <a:rPr lang="es-ES" smtClean="0"/>
              <a:t>02/10/2018</a:t>
            </a:fld>
            <a:endParaRPr lang="es-ES"/>
          </a:p>
        </p:txBody>
      </p:sp>
      <p:sp>
        <p:nvSpPr>
          <p:cNvPr id="6" name="5 Marcador de pie de página"/>
          <p:cNvSpPr>
            <a:spLocks noGrp="1"/>
          </p:cNvSpPr>
          <p:nvPr>
            <p:ph type="ftr" sz="quarter" idx="11"/>
          </p:nvPr>
        </p:nvSpPr>
        <p:spPr/>
        <p:txBody>
          <a:bodyPr/>
          <a:lstStyle/>
          <a:p>
            <a:r>
              <a:rPr lang="es-ES" smtClean="0"/>
              <a:t>TRANSPARENCIA</a:t>
            </a:r>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4FDFCEB3-3614-4EF0-B2BA-3FD615845223}" type="datetime1">
              <a:rPr lang="es-ES" smtClean="0"/>
              <a:t>02/10/2018</a:t>
            </a:fld>
            <a:endParaRPr lang="es-ES"/>
          </a:p>
        </p:txBody>
      </p:sp>
      <p:sp>
        <p:nvSpPr>
          <p:cNvPr id="8" name="7 Marcador de pie de página"/>
          <p:cNvSpPr>
            <a:spLocks noGrp="1"/>
          </p:cNvSpPr>
          <p:nvPr>
            <p:ph type="ftr" sz="quarter" idx="11"/>
          </p:nvPr>
        </p:nvSpPr>
        <p:spPr/>
        <p:txBody>
          <a:bodyPr/>
          <a:lstStyle/>
          <a:p>
            <a:r>
              <a:rPr lang="es-ES" smtClean="0"/>
              <a:t>TRANSPARENCIA</a:t>
            </a:r>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9876A452-CFD0-4D7C-9DC2-DF33EC4A6BAD}" type="datetime1">
              <a:rPr lang="es-ES" smtClean="0"/>
              <a:t>02/10/2018</a:t>
            </a:fld>
            <a:endParaRPr lang="es-ES"/>
          </a:p>
        </p:txBody>
      </p:sp>
      <p:sp>
        <p:nvSpPr>
          <p:cNvPr id="4" name="3 Marcador de pie de página"/>
          <p:cNvSpPr>
            <a:spLocks noGrp="1"/>
          </p:cNvSpPr>
          <p:nvPr>
            <p:ph type="ftr" sz="quarter" idx="11"/>
          </p:nvPr>
        </p:nvSpPr>
        <p:spPr/>
        <p:txBody>
          <a:bodyPr/>
          <a:lstStyle/>
          <a:p>
            <a:r>
              <a:rPr lang="es-ES" smtClean="0"/>
              <a:t>TRANSPARENCIA</a:t>
            </a:r>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58E0EC3-908B-4D33-BEFA-6EE9ADCF796C}" type="datetime1">
              <a:rPr lang="es-ES" smtClean="0"/>
              <a:t>02/10/2018</a:t>
            </a:fld>
            <a:endParaRPr lang="es-ES"/>
          </a:p>
        </p:txBody>
      </p:sp>
      <p:sp>
        <p:nvSpPr>
          <p:cNvPr id="3" name="2 Marcador de pie de página"/>
          <p:cNvSpPr>
            <a:spLocks noGrp="1"/>
          </p:cNvSpPr>
          <p:nvPr>
            <p:ph type="ftr" sz="quarter" idx="11"/>
          </p:nvPr>
        </p:nvSpPr>
        <p:spPr/>
        <p:txBody>
          <a:bodyPr/>
          <a:lstStyle/>
          <a:p>
            <a:r>
              <a:rPr lang="es-ES" smtClean="0"/>
              <a:t>TRANSPARENCIA</a:t>
            </a:r>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5C6102A-123B-49C7-AD65-7091A6F08597}" type="datetime1">
              <a:rPr lang="es-ES" smtClean="0"/>
              <a:t>02/10/2018</a:t>
            </a:fld>
            <a:endParaRPr lang="es-ES"/>
          </a:p>
        </p:txBody>
      </p:sp>
      <p:sp>
        <p:nvSpPr>
          <p:cNvPr id="6" name="5 Marcador de pie de página"/>
          <p:cNvSpPr>
            <a:spLocks noGrp="1"/>
          </p:cNvSpPr>
          <p:nvPr>
            <p:ph type="ftr" sz="quarter" idx="11"/>
          </p:nvPr>
        </p:nvSpPr>
        <p:spPr/>
        <p:txBody>
          <a:bodyPr/>
          <a:lstStyle/>
          <a:p>
            <a:r>
              <a:rPr lang="es-ES" smtClean="0"/>
              <a:t>TRANSPARENCIA</a:t>
            </a:r>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2796867-4710-44C3-87F0-E40544F7DDC8}" type="datetime1">
              <a:rPr lang="es-ES" smtClean="0"/>
              <a:t>02/10/2018</a:t>
            </a:fld>
            <a:endParaRPr lang="es-ES"/>
          </a:p>
        </p:txBody>
      </p:sp>
      <p:sp>
        <p:nvSpPr>
          <p:cNvPr id="6" name="5 Marcador de pie de página"/>
          <p:cNvSpPr>
            <a:spLocks noGrp="1"/>
          </p:cNvSpPr>
          <p:nvPr>
            <p:ph type="ftr" sz="quarter" idx="11"/>
          </p:nvPr>
        </p:nvSpPr>
        <p:spPr/>
        <p:txBody>
          <a:bodyPr/>
          <a:lstStyle/>
          <a:p>
            <a:r>
              <a:rPr lang="es-ES" smtClean="0"/>
              <a:t>TRANSPARENCIA</a:t>
            </a:r>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0126D-614F-4740-B5A2-C597CE1B8871}" type="datetime1">
              <a:rPr lang="es-ES" smtClean="0"/>
              <a:t>02/10/2018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t>TRANSPARENCIA</a:t>
            </a: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image" Target="../media/image19.png"/><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slide" Target="slide21.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7.xml"/><Relationship Id="rId3" Type="http://schemas.microsoft.com/office/2007/relationships/hdphoto" Target="../media/hdphoto1.wdp"/><Relationship Id="rId7" Type="http://schemas.openxmlformats.org/officeDocument/2006/relationships/diagramQuickStyle" Target="../diagrams/quickStyle7.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5.png"/><Relationship Id="rId9" Type="http://schemas.microsoft.com/office/2007/relationships/diagramDrawing" Target="../diagrams/drawing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COo-L7yKSX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youtube.com/watch?v=whL_-JiQQgc" TargetMode="Externa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22.png"/><Relationship Id="rId7"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53.png"/><Relationship Id="rId7" Type="http://schemas.openxmlformats.org/officeDocument/2006/relationships/diagramLayout" Target="../diagrams/layout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Data" Target="../diagrams/data10.xml"/><Relationship Id="rId11" Type="http://schemas.openxmlformats.org/officeDocument/2006/relationships/image" Target="../media/image5.png"/><Relationship Id="rId5" Type="http://schemas.openxmlformats.org/officeDocument/2006/relationships/image" Target="../media/image54.png"/><Relationship Id="rId10" Type="http://schemas.microsoft.com/office/2007/relationships/diagramDrawing" Target="../diagrams/drawing10.xml"/><Relationship Id="rId4" Type="http://schemas.microsoft.com/office/2007/relationships/hdphoto" Target="../media/hdphoto2.wdp"/><Relationship Id="rId9" Type="http://schemas.openxmlformats.org/officeDocument/2006/relationships/diagramColors" Target="../diagrams/colors10.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youtube.com/watch?v=lcrC_zB8Jpw" TargetMode="External"/><Relationship Id="rId4" Type="http://schemas.openxmlformats.org/officeDocument/2006/relationships/hyperlink" Target="https://www.youtube.com/watch?v=vJXvsfKAYrM" TargetMode="External"/><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0.png"/><Relationship Id="rId7" Type="http://schemas.openxmlformats.org/officeDocument/2006/relationships/diagramColors" Target="../diagrams/colors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package" Target="../embeddings/Microsoft_Word_Document5.docx"/><Relationship Id="rId3" Type="http://schemas.openxmlformats.org/officeDocument/2006/relationships/image" Target="../media/image5.png"/><Relationship Id="rId7" Type="http://schemas.openxmlformats.org/officeDocument/2006/relationships/package" Target="../embeddings/Microsoft_Word_Document2.docx"/><Relationship Id="rId12" Type="http://schemas.openxmlformats.org/officeDocument/2006/relationships/image" Target="../media/image75.e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72.emf"/><Relationship Id="rId11" Type="http://schemas.openxmlformats.org/officeDocument/2006/relationships/package" Target="../embeddings/Microsoft_Word_Document4.docx"/><Relationship Id="rId5" Type="http://schemas.openxmlformats.org/officeDocument/2006/relationships/package" Target="../embeddings/Microsoft_Word_Document1.docx"/><Relationship Id="rId15" Type="http://schemas.openxmlformats.org/officeDocument/2006/relationships/image" Target="../media/image77.png"/><Relationship Id="rId10" Type="http://schemas.openxmlformats.org/officeDocument/2006/relationships/image" Target="../media/image74.emf"/><Relationship Id="rId4" Type="http://schemas.openxmlformats.org/officeDocument/2006/relationships/hyperlink" Target="https://www.boe.es/buscar/act.php?id=BOE-A-1995-25444&amp;quot;" TargetMode="External"/><Relationship Id="rId9" Type="http://schemas.openxmlformats.org/officeDocument/2006/relationships/package" Target="../embeddings/Microsoft_Word_Document3.docx"/><Relationship Id="rId14" Type="http://schemas.openxmlformats.org/officeDocument/2006/relationships/image" Target="../media/image76.emf"/></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84.pn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familia_PlanRegionalDrogas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692150"/>
            <a:ext cx="70564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Marcador de contenido"/>
          <p:cNvSpPr>
            <a:spLocks noGrp="1"/>
          </p:cNvSpPr>
          <p:nvPr>
            <p:ph sz="quarter" idx="4294967295"/>
          </p:nvPr>
        </p:nvSpPr>
        <p:spPr>
          <a:xfrm>
            <a:off x="1525588" y="2924175"/>
            <a:ext cx="3095625" cy="2636838"/>
          </a:xfrm>
          <a:prstGeom prst="rect">
            <a:avLst/>
          </a:prstGeom>
          <a:solidFill>
            <a:schemeClr val="accent4">
              <a:lumMod val="60000"/>
              <a:lumOff val="40000"/>
            </a:schemeClr>
          </a:solidFill>
        </p:spPr>
        <p:txBody>
          <a:bodyPr rtlCol="0">
            <a:normAutofit fontScale="62500" lnSpcReduction="20000"/>
          </a:bodyPr>
          <a:lstStyle/>
          <a:p>
            <a:pPr marL="0" indent="0" algn="just" eaLnBrk="1" fontAlgn="auto" hangingPunct="1">
              <a:lnSpc>
                <a:spcPct val="150000"/>
              </a:lnSpc>
              <a:spcAft>
                <a:spcPts val="0"/>
              </a:spcAft>
              <a:buFont typeface="Brush Script MT" pitchFamily="66" charset="0"/>
              <a:buNone/>
              <a:defRPr/>
            </a:pPr>
            <a:r>
              <a:rPr lang="es-ES_tradnl" altLang="es-ES" b="1" dirty="0">
                <a:latin typeface="Franklin Gothic Medium" pitchFamily="34" charset="0"/>
              </a:rPr>
              <a:t>TALLER DE REDUCCIÓN DE LOS </a:t>
            </a:r>
            <a:r>
              <a:rPr lang="es-ES_tradnl" altLang="es-ES" b="1" dirty="0" smtClean="0">
                <a:latin typeface="Franklin Gothic Medium" pitchFamily="34" charset="0"/>
              </a:rPr>
              <a:t>ACCIDENTES </a:t>
            </a:r>
            <a:r>
              <a:rPr lang="es-ES_tradnl" altLang="es-ES" b="1" dirty="0">
                <a:latin typeface="Franklin Gothic Medium" pitchFamily="34" charset="0"/>
              </a:rPr>
              <a:t>DE TRÁFICO  RELACIONADOS  CON EL CONSUMO </a:t>
            </a:r>
            <a:r>
              <a:rPr lang="es-ES_tradnl" altLang="es-ES" b="1" dirty="0" smtClean="0">
                <a:latin typeface="Franklin Gothic Medium" pitchFamily="34" charset="0"/>
              </a:rPr>
              <a:t>DE </a:t>
            </a:r>
            <a:r>
              <a:rPr lang="es-ES_tradnl" altLang="es-ES" b="1" dirty="0">
                <a:latin typeface="Franklin Gothic Medium" pitchFamily="34" charset="0"/>
              </a:rPr>
              <a:t>ALCOHOL </a:t>
            </a:r>
            <a:r>
              <a:rPr lang="es-ES_tradnl" altLang="es-ES" b="1" dirty="0" smtClean="0">
                <a:latin typeface="Franklin Gothic Medium" pitchFamily="34" charset="0"/>
              </a:rPr>
              <a:t>, CANNABIS Y OTRAS DROGAS.</a:t>
            </a:r>
            <a:endParaRPr lang="es-ES" altLang="es-ES" b="1" dirty="0">
              <a:latin typeface="Franklin Gothic Medium" pitchFamily="34" charset="0"/>
            </a:endParaRPr>
          </a:p>
          <a:p>
            <a:pPr marL="274320" indent="-274320" eaLnBrk="1" fontAlgn="auto" hangingPunct="1">
              <a:spcAft>
                <a:spcPts val="0"/>
              </a:spcAft>
              <a:defRPr/>
            </a:pPr>
            <a:endParaRPr lang="es-ES" dirty="0">
              <a:latin typeface="+mn-lt"/>
            </a:endParaRPr>
          </a:p>
        </p:txBody>
      </p:sp>
      <p:pic>
        <p:nvPicPr>
          <p:cNvPr id="12292" name="Picture 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l="15921" t="14417" r="45378" b="12932"/>
          <a:stretch>
            <a:fillRect/>
          </a:stretch>
        </p:blipFill>
        <p:spPr>
          <a:xfrm>
            <a:off x="5076825" y="2890838"/>
            <a:ext cx="2951163" cy="2519362"/>
          </a:xfrm>
          <a:prstGeom prst="rect">
            <a:avLst/>
          </a:prstGeom>
          <a:noFill/>
        </p:spPr>
      </p:pic>
    </p:spTree>
    <p:extLst>
      <p:ext uri="{BB962C8B-B14F-4D97-AF65-F5344CB8AC3E}">
        <p14:creationId xmlns:p14="http://schemas.microsoft.com/office/powerpoint/2010/main" val="3879523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sz="quarter" idx="4294967295"/>
            <p:extLst>
              <p:ext uri="{D42A27DB-BD31-4B8C-83A1-F6EECF244321}">
                <p14:modId xmlns:p14="http://schemas.microsoft.com/office/powerpoint/2010/main" val="280154990"/>
              </p:ext>
            </p:extLst>
          </p:nvPr>
        </p:nvGraphicFramePr>
        <p:xfrm>
          <a:off x="179512" y="345820"/>
          <a:ext cx="4968552" cy="6395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2 Marcador de contenido"/>
          <p:cNvGraphicFramePr>
            <a:graphicFrameLocks noGrp="1"/>
          </p:cNvGraphicFramePr>
          <p:nvPr>
            <p:ph sz="quarter" idx="4294967295"/>
            <p:extLst>
              <p:ext uri="{D42A27DB-BD31-4B8C-83A1-F6EECF244321}">
                <p14:modId xmlns:p14="http://schemas.microsoft.com/office/powerpoint/2010/main" val="3906830513"/>
              </p:ext>
            </p:extLst>
          </p:nvPr>
        </p:nvGraphicFramePr>
        <p:xfrm>
          <a:off x="5220072" y="908719"/>
          <a:ext cx="3528392" cy="51125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3 Marcador de pie de página"/>
          <p:cNvSpPr>
            <a:spLocks noGrp="1"/>
          </p:cNvSpPr>
          <p:nvPr>
            <p:ph type="ftr" sz="quarter" idx="11"/>
          </p:nvPr>
        </p:nvSpPr>
        <p:spPr>
          <a:xfrm>
            <a:off x="6084168" y="6381328"/>
            <a:ext cx="2895600" cy="365125"/>
          </a:xfrm>
        </p:spPr>
        <p:txBody>
          <a:bodyPr/>
          <a:lstStyle/>
          <a:p>
            <a:pPr algn="r"/>
            <a:r>
              <a:rPr lang="es-ES" dirty="0" smtClean="0"/>
              <a:t>TRANSPARENCIA </a:t>
            </a:r>
            <a:r>
              <a:rPr lang="es-ES" dirty="0"/>
              <a:t>8</a:t>
            </a:r>
          </a:p>
        </p:txBody>
      </p:sp>
      <p:pic>
        <p:nvPicPr>
          <p:cNvPr id="1843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6575" y="37845"/>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4" name="1 Título"/>
          <p:cNvSpPr>
            <a:spLocks noGrp="1"/>
          </p:cNvSpPr>
          <p:nvPr>
            <p:ph type="title"/>
          </p:nvPr>
        </p:nvSpPr>
        <p:spPr>
          <a:xfrm>
            <a:off x="2123728" y="637449"/>
            <a:ext cx="2952328" cy="647700"/>
          </a:xfrm>
        </p:spPr>
        <p:txBody>
          <a:bodyPr>
            <a:normAutofit fontScale="90000"/>
          </a:bodyPr>
          <a:lstStyle/>
          <a:p>
            <a:pPr>
              <a:defRPr/>
            </a:pPr>
            <a:r>
              <a:rPr lang="es-ES" altLang="es-ES" sz="2800" b="1" dirty="0" smtClean="0">
                <a:solidFill>
                  <a:schemeClr val="bg1"/>
                </a:solidFill>
                <a:latin typeface="+mj-lt"/>
              </a:rPr>
              <a:t>CASO DE ALCOHOL </a:t>
            </a:r>
          </a:p>
        </p:txBody>
      </p:sp>
    </p:spTree>
    <p:extLst>
      <p:ext uri="{BB962C8B-B14F-4D97-AF65-F5344CB8AC3E}">
        <p14:creationId xmlns:p14="http://schemas.microsoft.com/office/powerpoint/2010/main" val="492113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395536" y="260648"/>
            <a:ext cx="7761039" cy="576064"/>
          </a:xfrm>
        </p:spPr>
        <p:txBody>
          <a:bodyPr>
            <a:noAutofit/>
          </a:bodyPr>
          <a:lstStyle/>
          <a:p>
            <a:pPr algn="just"/>
            <a:r>
              <a:rPr lang="es-ES" altLang="es-ES" sz="3600" b="1" dirty="0" smtClean="0">
                <a:solidFill>
                  <a:srgbClr val="002060"/>
                </a:solidFill>
              </a:rPr>
              <a:t/>
            </a:r>
            <a:br>
              <a:rPr lang="es-ES" altLang="es-ES" sz="3600" b="1" dirty="0" smtClean="0">
                <a:solidFill>
                  <a:srgbClr val="002060"/>
                </a:solidFill>
              </a:rPr>
            </a:br>
            <a:r>
              <a:rPr lang="es-ES" altLang="es-ES" sz="3200" b="1" dirty="0" smtClean="0">
                <a:solidFill>
                  <a:srgbClr val="002060"/>
                </a:solidFill>
              </a:rPr>
              <a:t>¿Qué es el alcohol? ¿Es un estimulante</a:t>
            </a:r>
            <a:r>
              <a:rPr lang="es-ES" altLang="es-ES" sz="3600" b="1" dirty="0" smtClean="0">
                <a:solidFill>
                  <a:srgbClr val="002060"/>
                </a:solidFill>
              </a:rPr>
              <a:t>?</a:t>
            </a:r>
            <a:r>
              <a:rPr lang="es-ES" altLang="es-ES" sz="3600" b="1" dirty="0">
                <a:solidFill>
                  <a:srgbClr val="002060"/>
                </a:solidFill>
              </a:rPr>
              <a:t/>
            </a:r>
            <a:br>
              <a:rPr lang="es-ES" altLang="es-ES" sz="3600" b="1" dirty="0">
                <a:solidFill>
                  <a:srgbClr val="002060"/>
                </a:solidFill>
              </a:rPr>
            </a:br>
            <a:endParaRPr lang="es-ES" sz="3600" dirty="0">
              <a:solidFill>
                <a:srgbClr val="002060"/>
              </a:solidFill>
            </a:endParaRPr>
          </a:p>
        </p:txBody>
      </p:sp>
      <p:pic>
        <p:nvPicPr>
          <p:cNvPr id="8" name="7 Marcador de contenido"/>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260497" y="1628800"/>
            <a:ext cx="4543752" cy="2745983"/>
          </a:xfrm>
          <a:prstGeom prst="rect">
            <a:avLst/>
          </a:prstGeom>
          <a:ln>
            <a:noFill/>
          </a:ln>
          <a:extLst>
            <a:ext uri="{53640926-AAD7-44D8-BBD7-CCE9431645EC}">
              <a14:shadowObscured xmlns:a14="http://schemas.microsoft.com/office/drawing/2010/main"/>
            </a:ext>
          </a:extLst>
        </p:spPr>
      </p:pic>
      <p:graphicFrame>
        <p:nvGraphicFramePr>
          <p:cNvPr id="10" name="9 Marcador de contenido"/>
          <p:cNvGraphicFramePr>
            <a:graphicFrameLocks noGrp="1"/>
          </p:cNvGraphicFramePr>
          <p:nvPr>
            <p:ph sz="half" idx="2"/>
            <p:extLst>
              <p:ext uri="{D42A27DB-BD31-4B8C-83A1-F6EECF244321}">
                <p14:modId xmlns:p14="http://schemas.microsoft.com/office/powerpoint/2010/main" val="2048091699"/>
              </p:ext>
            </p:extLst>
          </p:nvPr>
        </p:nvGraphicFramePr>
        <p:xfrm>
          <a:off x="467544" y="4354567"/>
          <a:ext cx="8352928" cy="223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Marcador de pie de página"/>
          <p:cNvSpPr>
            <a:spLocks noGrp="1"/>
          </p:cNvSpPr>
          <p:nvPr>
            <p:ph type="ftr" sz="quarter" idx="11"/>
          </p:nvPr>
        </p:nvSpPr>
        <p:spPr>
          <a:xfrm>
            <a:off x="6012160" y="6381328"/>
            <a:ext cx="2895600" cy="365125"/>
          </a:xfrm>
        </p:spPr>
        <p:txBody>
          <a:bodyPr/>
          <a:lstStyle/>
          <a:p>
            <a:pPr algn="r"/>
            <a:r>
              <a:rPr lang="es-ES" dirty="0" smtClean="0"/>
              <a:t>TRANSPARENCIA </a:t>
            </a:r>
            <a:r>
              <a:rPr lang="es-ES" dirty="0"/>
              <a:t>9</a:t>
            </a:r>
          </a:p>
        </p:txBody>
      </p:sp>
      <p:pic>
        <p:nvPicPr>
          <p:cNvPr id="1945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6575" y="0"/>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2 Diagrama"/>
          <p:cNvGraphicFramePr/>
          <p:nvPr>
            <p:extLst>
              <p:ext uri="{D42A27DB-BD31-4B8C-83A1-F6EECF244321}">
                <p14:modId xmlns:p14="http://schemas.microsoft.com/office/powerpoint/2010/main" val="3889541970"/>
              </p:ext>
            </p:extLst>
          </p:nvPr>
        </p:nvGraphicFramePr>
        <p:xfrm>
          <a:off x="395537" y="836712"/>
          <a:ext cx="8352928" cy="10081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3 Image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60497" y="3761796"/>
            <a:ext cx="928857" cy="293649"/>
          </a:xfrm>
          <a:prstGeom prst="rect">
            <a:avLst/>
          </a:prstGeom>
        </p:spPr>
      </p:pic>
      <p:pic>
        <p:nvPicPr>
          <p:cNvPr id="7" name="6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53250" y="4055445"/>
            <a:ext cx="936104" cy="319338"/>
          </a:xfrm>
          <a:prstGeom prst="rect">
            <a:avLst/>
          </a:prstGeom>
        </p:spPr>
      </p:pic>
    </p:spTree>
    <p:extLst>
      <p:ext uri="{BB962C8B-B14F-4D97-AF65-F5344CB8AC3E}">
        <p14:creationId xmlns:p14="http://schemas.microsoft.com/office/powerpoint/2010/main" val="4025329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eaLnBrk="1" hangingPunct="1"/>
            <a:r>
              <a:rPr lang="es-ES" altLang="es-ES" smtClean="0"/>
              <a:t>TASA DE ALCOHOLEMIA</a:t>
            </a:r>
          </a:p>
        </p:txBody>
      </p:sp>
      <p:sp>
        <p:nvSpPr>
          <p:cNvPr id="4" name="3 Rectángulo"/>
          <p:cNvSpPr>
            <a:spLocks noChangeArrowheads="1"/>
          </p:cNvSpPr>
          <p:nvPr/>
        </p:nvSpPr>
        <p:spPr bwMode="auto">
          <a:xfrm>
            <a:off x="117475" y="1196975"/>
            <a:ext cx="8856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ES" altLang="es-ES" sz="2400" dirty="0"/>
              <a:t>La alcoholemia representa el volumen de alcohol que hay en la sangre y se mide en gramos de alcohol por cada litro de sangre (g/l) o su equivalente en aire espirado.</a:t>
            </a: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5616" y="2397125"/>
            <a:ext cx="6633741" cy="393026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2 Marcador de pie de página"/>
          <p:cNvSpPr>
            <a:spLocks noGrp="1"/>
          </p:cNvSpPr>
          <p:nvPr>
            <p:ph type="ftr" sz="quarter" idx="11"/>
          </p:nvPr>
        </p:nvSpPr>
        <p:spPr>
          <a:xfrm>
            <a:off x="7380312" y="6381328"/>
            <a:ext cx="1879848" cy="365125"/>
          </a:xfrm>
        </p:spPr>
        <p:txBody>
          <a:bodyPr/>
          <a:lstStyle/>
          <a:p>
            <a:r>
              <a:rPr lang="es-ES" dirty="0" smtClean="0"/>
              <a:t>TRANSPARENCIA 10</a:t>
            </a:r>
            <a:endParaRPr lang="es-E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237" y="0"/>
            <a:ext cx="1456762"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333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barn(inVertical)">
                                      <p:cBhvr>
                                        <p:cTn id="13" dur="500"/>
                                        <p:tgtEl>
                                          <p:spTgt spid="174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229600" cy="4929411"/>
          </a:xfrm>
        </p:spPr>
        <p:txBody>
          <a:bodyPr/>
          <a:lstStyle/>
          <a:p>
            <a:pPr marL="0" indent="0">
              <a:buNone/>
            </a:pPr>
            <a:endParaRPr lang="es-ES" dirty="0" smtClean="0"/>
          </a:p>
          <a:p>
            <a:pPr marL="0" indent="0">
              <a:buNone/>
            </a:pPr>
            <a:endParaRPr lang="es-ES" dirty="0"/>
          </a:p>
          <a:p>
            <a:pPr marL="0" indent="0" algn="ctr">
              <a:buNone/>
            </a:pPr>
            <a:r>
              <a:rPr lang="es-ES" sz="3600" b="1" dirty="0">
                <a:solidFill>
                  <a:schemeClr val="tx2"/>
                </a:solidFill>
                <a:latin typeface="+mj-lt"/>
                <a:ea typeface="+mj-ea"/>
                <a:cs typeface="+mj-cs"/>
              </a:rPr>
              <a:t>¿COMO AFECTA EL ALCOHOL </a:t>
            </a:r>
            <a:r>
              <a:rPr lang="es-ES" sz="3600" b="1" dirty="0" smtClean="0">
                <a:solidFill>
                  <a:schemeClr val="tx2"/>
                </a:solidFill>
                <a:latin typeface="+mj-lt"/>
                <a:ea typeface="+mj-ea"/>
                <a:cs typeface="+mj-cs"/>
              </a:rPr>
              <a:t>A </a:t>
            </a:r>
            <a:r>
              <a:rPr lang="es-ES" sz="3600" b="1" dirty="0">
                <a:solidFill>
                  <a:schemeClr val="tx2"/>
                </a:solidFill>
                <a:latin typeface="+mj-lt"/>
                <a:ea typeface="+mj-ea"/>
                <a:cs typeface="+mj-cs"/>
              </a:rPr>
              <a:t>LA CONDUCCIÓN?</a:t>
            </a:r>
          </a:p>
        </p:txBody>
      </p:sp>
      <p:sp>
        <p:nvSpPr>
          <p:cNvPr id="4" name="3 Marcador de pie de página"/>
          <p:cNvSpPr>
            <a:spLocks noGrp="1"/>
          </p:cNvSpPr>
          <p:nvPr>
            <p:ph type="ftr" sz="quarter" idx="11"/>
          </p:nvPr>
        </p:nvSpPr>
        <p:spPr>
          <a:xfrm>
            <a:off x="6084168" y="6381328"/>
            <a:ext cx="2895600" cy="365125"/>
          </a:xfrm>
        </p:spPr>
        <p:txBody>
          <a:bodyPr/>
          <a:lstStyle/>
          <a:p>
            <a:pPr algn="r"/>
            <a:r>
              <a:rPr lang="es-ES" dirty="0" smtClean="0"/>
              <a:t>TRANSPARENCIA 11</a:t>
            </a:r>
            <a:endParaRPr lang="es-E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6575" y="0"/>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730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rgbClr val="002060"/>
                </a:solidFill>
              </a:rPr>
              <a:t>El alcohol y la conducción</a:t>
            </a:r>
            <a:endParaRPr lang="es-ES" b="1" dirty="0">
              <a:solidFill>
                <a:srgbClr val="002060"/>
              </a:solidFill>
            </a:endParaRPr>
          </a:p>
        </p:txBody>
      </p:sp>
      <p:sp>
        <p:nvSpPr>
          <p:cNvPr id="4" name="3 Marcador de pie de página"/>
          <p:cNvSpPr>
            <a:spLocks noGrp="1"/>
          </p:cNvSpPr>
          <p:nvPr>
            <p:ph type="ftr" sz="quarter" idx="11"/>
          </p:nvPr>
        </p:nvSpPr>
        <p:spPr>
          <a:xfrm>
            <a:off x="6156176" y="6425530"/>
            <a:ext cx="2895600" cy="365125"/>
          </a:xfrm>
        </p:spPr>
        <p:txBody>
          <a:bodyPr/>
          <a:lstStyle/>
          <a:p>
            <a:pPr algn="r"/>
            <a:r>
              <a:rPr lang="es-ES" dirty="0" smtClean="0"/>
              <a:t>TRANSPARENCIA 11</a:t>
            </a:r>
            <a:endParaRPr lang="es-ES" dirty="0"/>
          </a:p>
        </p:txBody>
      </p:sp>
      <p:pic>
        <p:nvPicPr>
          <p:cNvPr id="5" name="4 Marcador de contenido"/>
          <p:cNvPicPr>
            <a:picLocks noGrp="1"/>
          </p:cNvPicPr>
          <p:nvPr>
            <p:ph idx="1"/>
          </p:nvPr>
        </p:nvPicPr>
        <p:blipFill rotWithShape="1">
          <a:blip r:embed="rId2"/>
          <a:srcRect l="2278" t="5052" r="3498" b="8329"/>
          <a:stretch/>
        </p:blipFill>
        <p:spPr>
          <a:xfrm>
            <a:off x="323528" y="1196752"/>
            <a:ext cx="8280920" cy="5112568"/>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949280"/>
            <a:ext cx="19510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384" y="0"/>
            <a:ext cx="1115616"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143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8522" t="12214" r="15746" b="16651"/>
          <a:stretch/>
        </p:blipFill>
        <p:spPr bwMode="auto">
          <a:xfrm>
            <a:off x="467544" y="260648"/>
            <a:ext cx="3312368"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2805" t="24225" r="17130" b="28071"/>
          <a:stretch/>
        </p:blipFill>
        <p:spPr bwMode="auto">
          <a:xfrm>
            <a:off x="4005254" y="214601"/>
            <a:ext cx="4038600" cy="2062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440" t="30514" r="16861" b="26919"/>
          <a:stretch/>
        </p:blipFill>
        <p:spPr bwMode="auto">
          <a:xfrm>
            <a:off x="4932040" y="2132856"/>
            <a:ext cx="4076613" cy="179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669" t="27099" r="16457" b="22429"/>
          <a:stretch/>
        </p:blipFill>
        <p:spPr bwMode="auto">
          <a:xfrm>
            <a:off x="3923928" y="3928038"/>
            <a:ext cx="4633300" cy="2518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Marcador de pie de página"/>
          <p:cNvSpPr>
            <a:spLocks noGrp="1"/>
          </p:cNvSpPr>
          <p:nvPr>
            <p:ph type="ftr" sz="quarter" idx="11"/>
          </p:nvPr>
        </p:nvSpPr>
        <p:spPr>
          <a:xfrm>
            <a:off x="6214310" y="6471911"/>
            <a:ext cx="2895600" cy="365125"/>
          </a:xfrm>
        </p:spPr>
        <p:txBody>
          <a:bodyPr/>
          <a:lstStyle/>
          <a:p>
            <a:pPr algn="r"/>
            <a:r>
              <a:rPr lang="es-ES" dirty="0" smtClean="0"/>
              <a:t>TRANSPARENCIA 12</a:t>
            </a:r>
            <a:endParaRPr lang="es-ES" dirty="0"/>
          </a:p>
        </p:txBody>
      </p:sp>
      <p:pic>
        <p:nvPicPr>
          <p:cNvPr id="9"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23206"/>
          <a:stretch/>
        </p:blipFill>
        <p:spPr bwMode="auto">
          <a:xfrm>
            <a:off x="323528" y="6182844"/>
            <a:ext cx="1951037" cy="50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6575" y="41275"/>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557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3352" r="882"/>
          <a:stretch/>
        </p:blipFill>
        <p:spPr bwMode="auto">
          <a:xfrm>
            <a:off x="28631" y="116632"/>
            <a:ext cx="812794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Marcador de contenido"/>
          <p:cNvGraphicFramePr>
            <a:graphicFrameLocks noGrp="1"/>
          </p:cNvGraphicFramePr>
          <p:nvPr>
            <p:ph idx="1"/>
            <p:extLst>
              <p:ext uri="{D42A27DB-BD31-4B8C-83A1-F6EECF244321}">
                <p14:modId xmlns:p14="http://schemas.microsoft.com/office/powerpoint/2010/main" val="2418380045"/>
              </p:ext>
            </p:extLst>
          </p:nvPr>
        </p:nvGraphicFramePr>
        <p:xfrm>
          <a:off x="199800" y="2492896"/>
          <a:ext cx="8856985"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7 Marcador de pie de página"/>
          <p:cNvSpPr>
            <a:spLocks noGrp="1"/>
          </p:cNvSpPr>
          <p:nvPr>
            <p:ph type="ftr" sz="quarter" idx="11"/>
          </p:nvPr>
        </p:nvSpPr>
        <p:spPr>
          <a:xfrm>
            <a:off x="6084168" y="6474544"/>
            <a:ext cx="2895600" cy="365125"/>
          </a:xfrm>
        </p:spPr>
        <p:txBody>
          <a:bodyPr/>
          <a:lstStyle/>
          <a:p>
            <a:pPr algn="r"/>
            <a:r>
              <a:rPr lang="es-ES" dirty="0" smtClean="0"/>
              <a:t>TRANSPARENCIA 13</a:t>
            </a:r>
            <a:endParaRPr lang="es-ES" dirty="0"/>
          </a:p>
        </p:txBody>
      </p:sp>
      <p:pic>
        <p:nvPicPr>
          <p:cNvPr id="13314" name="Picture 2"/>
          <p:cNvPicPr>
            <a:picLocks noChangeAspect="1" noChangeArrowheads="1"/>
          </p:cNvPicPr>
          <p:nvPr/>
        </p:nvPicPr>
        <p:blipFill>
          <a:blip r:embed="rId8">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8156575" y="28076"/>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161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p:cNvSpPr>
            <a:spLocks noGrp="1"/>
          </p:cNvSpPr>
          <p:nvPr>
            <p:ph type="title"/>
          </p:nvPr>
        </p:nvSpPr>
        <p:spPr/>
        <p:txBody>
          <a:bodyPr/>
          <a:lstStyle/>
          <a:p>
            <a:r>
              <a:rPr lang="es-ES" altLang="es-ES" dirty="0" smtClean="0"/>
              <a:t> </a:t>
            </a:r>
          </a:p>
        </p:txBody>
      </p:sp>
      <p:sp>
        <p:nvSpPr>
          <p:cNvPr id="15363" name="2 Marcador de contenido"/>
          <p:cNvSpPr>
            <a:spLocks noGrp="1"/>
          </p:cNvSpPr>
          <p:nvPr>
            <p:ph idx="1"/>
          </p:nvPr>
        </p:nvSpPr>
        <p:spPr>
          <a:xfrm>
            <a:off x="1259632" y="1268760"/>
            <a:ext cx="6768752" cy="4104456"/>
          </a:xfrm>
        </p:spPr>
        <p:txBody>
          <a:bodyPr>
            <a:normAutofit fontScale="25000" lnSpcReduction="20000"/>
          </a:bodyPr>
          <a:lstStyle/>
          <a:p>
            <a:pPr marL="0" indent="0" algn="ctr">
              <a:buFontTx/>
              <a:buNone/>
              <a:defRPr/>
            </a:pPr>
            <a:endParaRPr lang="es-ES" b="1" dirty="0" smtClean="0">
              <a:solidFill>
                <a:srgbClr val="002060"/>
              </a:solidFill>
            </a:endParaRPr>
          </a:p>
          <a:p>
            <a:pPr marL="0" indent="0" algn="ctr">
              <a:buFontTx/>
              <a:buNone/>
              <a:defRPr/>
            </a:pPr>
            <a:endParaRPr lang="es-ES" b="1" dirty="0">
              <a:solidFill>
                <a:srgbClr val="002060"/>
              </a:solidFill>
            </a:endParaRPr>
          </a:p>
          <a:p>
            <a:pPr marL="0" indent="0" algn="ctr">
              <a:buFontTx/>
              <a:buNone/>
              <a:defRPr/>
            </a:pPr>
            <a:endParaRPr lang="es-ES" b="1" dirty="0">
              <a:solidFill>
                <a:srgbClr val="002060"/>
              </a:solidFill>
            </a:endParaRPr>
          </a:p>
          <a:p>
            <a:pPr marL="0" indent="0" algn="ctr">
              <a:buFontTx/>
              <a:buNone/>
              <a:defRPr/>
            </a:pPr>
            <a:endParaRPr lang="es-ES" sz="11200" b="1" dirty="0" smtClean="0">
              <a:solidFill>
                <a:srgbClr val="002060"/>
              </a:solidFill>
            </a:endParaRPr>
          </a:p>
          <a:p>
            <a:pPr marL="0" indent="0" algn="ctr">
              <a:buFontTx/>
              <a:buNone/>
              <a:defRPr/>
            </a:pPr>
            <a:r>
              <a:rPr lang="es-ES" sz="11200" b="1" dirty="0" smtClean="0">
                <a:solidFill>
                  <a:srgbClr val="002060"/>
                </a:solidFill>
              </a:rPr>
              <a:t>¿POR QUÉ AFECTA EL ALCOHOL A LA CONDUCCIÓN?</a:t>
            </a:r>
          </a:p>
          <a:p>
            <a:pPr marL="0" indent="0" algn="ctr">
              <a:buFontTx/>
              <a:buNone/>
              <a:defRPr/>
            </a:pPr>
            <a:endParaRPr lang="es-ES" sz="11200" b="1" dirty="0">
              <a:solidFill>
                <a:srgbClr val="002060"/>
              </a:solidFill>
            </a:endParaRPr>
          </a:p>
          <a:p>
            <a:pPr marL="0" indent="0" algn="ctr">
              <a:buNone/>
              <a:defRPr/>
            </a:pPr>
            <a:r>
              <a:rPr lang="es-ES" sz="11200" b="1" dirty="0">
                <a:solidFill>
                  <a:srgbClr val="FF0000"/>
                </a:solidFill>
              </a:rPr>
              <a:t>METABOLISMO DEL </a:t>
            </a:r>
            <a:r>
              <a:rPr lang="es-ES" sz="11200" b="1" dirty="0" smtClean="0">
                <a:solidFill>
                  <a:srgbClr val="FF0000"/>
                </a:solidFill>
              </a:rPr>
              <a:t>ALCOHOL</a:t>
            </a:r>
          </a:p>
          <a:p>
            <a:pPr marL="0" indent="0" algn="ctr">
              <a:buNone/>
              <a:defRPr/>
            </a:pPr>
            <a:endParaRPr lang="es-ES" sz="11200" b="1" dirty="0">
              <a:solidFill>
                <a:srgbClr val="FF0000"/>
              </a:solidFill>
            </a:endParaRPr>
          </a:p>
          <a:p>
            <a:pPr marL="0" indent="0" algn="ctr">
              <a:buFontTx/>
              <a:buNone/>
              <a:defRPr/>
            </a:pPr>
            <a:r>
              <a:rPr lang="es-ES" sz="11200" b="1" dirty="0" smtClean="0">
                <a:solidFill>
                  <a:srgbClr val="7030A0"/>
                </a:solidFill>
              </a:rPr>
              <a:t>¿SE PUEDE CONDUCIR, BAJO LOS EFECTOS DEL ALCOHOL AUNQUE SE TENGA  LA SENSACIÓN DE ESTAR BIEN?</a:t>
            </a:r>
          </a:p>
          <a:p>
            <a:pPr marL="0" indent="0" algn="ctr">
              <a:buFontTx/>
              <a:buNone/>
              <a:defRPr/>
            </a:pPr>
            <a:endParaRPr lang="es-ES" sz="11200" b="1" dirty="0">
              <a:solidFill>
                <a:srgbClr val="002060"/>
              </a:solidFill>
            </a:endParaRPr>
          </a:p>
          <a:p>
            <a:pPr marL="0" indent="0" algn="ctr">
              <a:buFontTx/>
              <a:buNone/>
              <a:defRPr/>
            </a:pPr>
            <a:endParaRPr lang="es-ES" sz="11200" b="1" dirty="0">
              <a:solidFill>
                <a:srgbClr val="002060"/>
              </a:solidFill>
            </a:endParaRPr>
          </a:p>
          <a:p>
            <a:pPr marL="0" indent="0" algn="ctr">
              <a:buFontTx/>
              <a:buNone/>
              <a:defRPr/>
            </a:pPr>
            <a:endParaRPr lang="es-ES" sz="11200" b="1" dirty="0" smtClean="0">
              <a:solidFill>
                <a:srgbClr val="002060"/>
              </a:solidFill>
            </a:endParaRPr>
          </a:p>
          <a:p>
            <a:pPr marL="0" indent="0" algn="ctr">
              <a:buFontTx/>
              <a:buNone/>
              <a:defRPr/>
            </a:pPr>
            <a:endParaRPr lang="es-ES" b="1" dirty="0" smtClean="0">
              <a:solidFill>
                <a:srgbClr val="002060"/>
              </a:solidFill>
            </a:endParaRPr>
          </a:p>
          <a:p>
            <a:pPr marL="0" indent="0" algn="ctr">
              <a:buFontTx/>
              <a:buNone/>
              <a:defRPr/>
            </a:pPr>
            <a:endParaRPr lang="es-ES" b="1" dirty="0" smtClean="0">
              <a:solidFill>
                <a:srgbClr val="002060"/>
              </a:solidFill>
            </a:endParaRPr>
          </a:p>
          <a:p>
            <a:pPr marL="0" indent="0" algn="ctr">
              <a:buFontTx/>
              <a:buNone/>
              <a:defRPr/>
            </a:pPr>
            <a:endParaRPr lang="es-ES" b="1" dirty="0" smtClean="0">
              <a:solidFill>
                <a:srgbClr val="002060"/>
              </a:solidFill>
            </a:endParaRPr>
          </a:p>
          <a:p>
            <a:pPr marL="0" indent="0" algn="ctr">
              <a:buFontTx/>
              <a:buNone/>
              <a:defRPr/>
            </a:pPr>
            <a:r>
              <a:rPr lang="es-ES" b="1" dirty="0" smtClean="0">
                <a:solidFill>
                  <a:srgbClr val="002060"/>
                </a:solidFill>
              </a:rPr>
              <a:t>   </a:t>
            </a:r>
          </a:p>
          <a:p>
            <a:pPr>
              <a:defRPr/>
            </a:pPr>
            <a:endParaRPr lang="es-ES" dirty="0" smtClean="0"/>
          </a:p>
        </p:txBody>
      </p:sp>
      <p:sp>
        <p:nvSpPr>
          <p:cNvPr id="4" name="12 Marcador de pie de página"/>
          <p:cNvSpPr>
            <a:spLocks noGrp="1"/>
          </p:cNvSpPr>
          <p:nvPr>
            <p:ph type="ftr" sz="quarter" idx="11"/>
          </p:nvPr>
        </p:nvSpPr>
        <p:spPr>
          <a:xfrm>
            <a:off x="7020272" y="6381328"/>
            <a:ext cx="1879848" cy="365125"/>
          </a:xfrm>
        </p:spPr>
        <p:txBody>
          <a:bodyPr/>
          <a:lstStyle/>
          <a:p>
            <a:r>
              <a:rPr lang="es-ES" dirty="0" smtClean="0"/>
              <a:t>TRANSPARENCIA 14</a:t>
            </a:r>
            <a:endParaRPr lang="es-E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1803" y="0"/>
            <a:ext cx="1572198"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450996"/>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1 Título"/>
          <p:cNvSpPr>
            <a:spLocks noGrp="1"/>
          </p:cNvSpPr>
          <p:nvPr>
            <p:ph type="title"/>
          </p:nvPr>
        </p:nvSpPr>
        <p:spPr>
          <a:xfrm>
            <a:off x="971600" y="115887"/>
            <a:ext cx="7184975" cy="792163"/>
          </a:xfrm>
        </p:spPr>
        <p:txBody>
          <a:bodyPr>
            <a:normAutofit fontScale="90000"/>
          </a:bodyPr>
          <a:lstStyle/>
          <a:p>
            <a:r>
              <a:rPr lang="es-ES" altLang="es-ES" sz="3200" b="1" dirty="0" smtClean="0">
                <a:solidFill>
                  <a:srgbClr val="002060"/>
                </a:solidFill>
              </a:rPr>
              <a:t>El metabolismo del alcohol: absorción y eliminación</a:t>
            </a:r>
          </a:p>
        </p:txBody>
      </p:sp>
      <p:sp>
        <p:nvSpPr>
          <p:cNvPr id="5" name="12 Marcador de pie de página"/>
          <p:cNvSpPr>
            <a:spLocks noGrp="1"/>
          </p:cNvSpPr>
          <p:nvPr>
            <p:ph type="ftr" sz="quarter" idx="11"/>
          </p:nvPr>
        </p:nvSpPr>
        <p:spPr>
          <a:xfrm>
            <a:off x="6927628" y="6471285"/>
            <a:ext cx="1879848" cy="365125"/>
          </a:xfrm>
        </p:spPr>
        <p:txBody>
          <a:bodyPr/>
          <a:lstStyle/>
          <a:p>
            <a:r>
              <a:rPr lang="es-ES" dirty="0" smtClean="0"/>
              <a:t>TRANSPARENCIA 15</a:t>
            </a:r>
            <a:endParaRPr lang="es-ES"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575" y="0"/>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63079" y="899740"/>
            <a:ext cx="1672617" cy="4524315"/>
          </a:xfrm>
          <a:prstGeom prst="rect">
            <a:avLst/>
          </a:prstGeom>
          <a:noFill/>
        </p:spPr>
        <p:txBody>
          <a:bodyPr wrap="square" rtlCol="0">
            <a:spAutoFit/>
          </a:bodyPr>
          <a:lstStyle/>
          <a:p>
            <a:pPr algn="just">
              <a:defRPr/>
            </a:pPr>
            <a:r>
              <a:rPr lang="es-ES_tradnl" b="1" dirty="0" smtClean="0">
                <a:solidFill>
                  <a:srgbClr val="C00000"/>
                </a:solidFill>
              </a:rPr>
              <a:t>ABSORCIÓN</a:t>
            </a:r>
            <a:r>
              <a:rPr lang="es-ES_tradnl" b="1" dirty="0" smtClean="0">
                <a:solidFill>
                  <a:schemeClr val="tx2">
                    <a:lumMod val="75000"/>
                  </a:schemeClr>
                </a:solidFill>
              </a:rPr>
              <a:t>.              TODO                                              EL                                                                            ALCOHOL </a:t>
            </a:r>
            <a:r>
              <a:rPr lang="es-ES_tradnl" dirty="0" smtClean="0">
                <a:solidFill>
                  <a:schemeClr val="tx2">
                    <a:lumMod val="75000"/>
                  </a:schemeClr>
                </a:solidFill>
              </a:rPr>
              <a:t>CONTENIDO EN LAS BEBIDAS INGERIDAS </a:t>
            </a:r>
            <a:r>
              <a:rPr lang="es-ES_tradnl" b="1" dirty="0" smtClean="0">
                <a:solidFill>
                  <a:schemeClr val="tx2">
                    <a:lumMod val="75000"/>
                  </a:schemeClr>
                </a:solidFill>
              </a:rPr>
              <a:t>TERMINA EN LA SANGRE</a:t>
            </a:r>
            <a:r>
              <a:rPr lang="es-ES_tradnl" dirty="0" smtClean="0">
                <a:solidFill>
                  <a:schemeClr val="tx2">
                    <a:lumMod val="75000"/>
                  </a:schemeClr>
                </a:solidFill>
              </a:rPr>
              <a:t>, NO EXISTEN FORMAS DE IMPEDIRLO</a:t>
            </a:r>
            <a:r>
              <a:rPr lang="es-ES_tradnl" b="1" dirty="0" smtClean="0">
                <a:solidFill>
                  <a:schemeClr val="tx2">
                    <a:lumMod val="75000"/>
                  </a:schemeClr>
                </a:solidFill>
              </a:rPr>
              <a:t>. </a:t>
            </a:r>
            <a:r>
              <a:rPr lang="es-ES_tradnl" b="1" dirty="0">
                <a:solidFill>
                  <a:schemeClr val="accent2">
                    <a:lumMod val="75000"/>
                  </a:schemeClr>
                </a:solidFill>
              </a:rPr>
              <a:t>Únicamente se puede variar la velocidad con que se </a:t>
            </a:r>
            <a:r>
              <a:rPr lang="es-ES_tradnl" b="1" dirty="0" smtClean="0">
                <a:solidFill>
                  <a:schemeClr val="accent2">
                    <a:lumMod val="75000"/>
                  </a:schemeClr>
                </a:solidFill>
                <a:hlinkClick r:id="rId4" action="ppaction://hlinksldjump"/>
              </a:rPr>
              <a:t>absorbe</a:t>
            </a:r>
            <a:endParaRPr lang="es-ES_tradnl" b="1" dirty="0">
              <a:solidFill>
                <a:schemeClr val="accent2">
                  <a:lumMod val="75000"/>
                </a:schemeClr>
              </a:solidFill>
            </a:endParaRPr>
          </a:p>
        </p:txBody>
      </p:sp>
      <p:sp>
        <p:nvSpPr>
          <p:cNvPr id="3" name="2 Rectángulo"/>
          <p:cNvSpPr/>
          <p:nvPr/>
        </p:nvSpPr>
        <p:spPr>
          <a:xfrm>
            <a:off x="7236296" y="1485305"/>
            <a:ext cx="1755510" cy="4985980"/>
          </a:xfrm>
          <a:prstGeom prst="rect">
            <a:avLst/>
          </a:prstGeom>
        </p:spPr>
        <p:txBody>
          <a:bodyPr wrap="square">
            <a:spAutoFit/>
          </a:bodyPr>
          <a:lstStyle/>
          <a:p>
            <a:r>
              <a:rPr lang="es-ES_tradnl" b="1" dirty="0" smtClean="0">
                <a:solidFill>
                  <a:srgbClr val="C00000"/>
                </a:solidFill>
              </a:rPr>
              <a:t>ELIMINACIÓN </a:t>
            </a:r>
            <a:r>
              <a:rPr lang="es-ES_tradnl" b="1" cap="small" dirty="0" smtClean="0">
                <a:solidFill>
                  <a:schemeClr val="tx2">
                    <a:lumMod val="75000"/>
                  </a:schemeClr>
                </a:solidFill>
              </a:rPr>
              <a:t>                         no                                                                                 existe                ninguna </a:t>
            </a:r>
            <a:r>
              <a:rPr lang="es-ES_tradnl" b="1" cap="small" dirty="0">
                <a:solidFill>
                  <a:schemeClr val="tx2">
                    <a:lumMod val="75000"/>
                  </a:schemeClr>
                </a:solidFill>
              </a:rPr>
              <a:t>forma de acelerar la eliminación del alcohol</a:t>
            </a:r>
            <a:r>
              <a:rPr lang="es-ES_tradnl" dirty="0"/>
              <a:t>, lo único que se puede hacer es dejar que el hígado haga su trabajo, y eso implica </a:t>
            </a:r>
            <a:r>
              <a:rPr lang="es-ES_tradnl" b="1" cap="small" dirty="0" smtClean="0">
                <a:solidFill>
                  <a:schemeClr val="tx2">
                    <a:lumMod val="75000"/>
                  </a:schemeClr>
                </a:solidFill>
              </a:rPr>
              <a:t>tiempo </a:t>
            </a:r>
            <a:r>
              <a:rPr lang="es-ES_tradnl" sz="1600" b="1" cap="small" dirty="0" smtClean="0">
                <a:solidFill>
                  <a:schemeClr val="tx2">
                    <a:lumMod val="75000"/>
                  </a:schemeClr>
                </a:solidFill>
              </a:rPr>
              <a:t>que dependerá entre otros factores de la </a:t>
            </a:r>
            <a:r>
              <a:rPr lang="es-ES_tradnl" b="1" cap="small" dirty="0" smtClean="0">
                <a:solidFill>
                  <a:srgbClr val="FF0000"/>
                </a:solidFill>
              </a:rPr>
              <a:t>cantidad de alcohol </a:t>
            </a:r>
            <a:r>
              <a:rPr lang="es-ES_tradnl" sz="1600" b="1" cap="small" dirty="0" smtClean="0">
                <a:solidFill>
                  <a:srgbClr val="FF0000"/>
                </a:solidFill>
                <a:hlinkClick r:id="rId5" action="ppaction://hlinksldjump"/>
              </a:rPr>
              <a:t>en sangre</a:t>
            </a:r>
            <a:r>
              <a:rPr lang="es-ES_tradnl" sz="1600" b="1" cap="small" dirty="0" smtClean="0">
                <a:solidFill>
                  <a:schemeClr val="tx2">
                    <a:lumMod val="75000"/>
                  </a:schemeClr>
                </a:solidFill>
                <a:hlinkClick r:id="rId5" action="ppaction://hlinksldjump"/>
              </a:rPr>
              <a:t>.</a:t>
            </a:r>
            <a:endParaRPr lang="es-ES" sz="1600" dirty="0"/>
          </a:p>
        </p:txBody>
      </p:sp>
      <p:pic>
        <p:nvPicPr>
          <p:cNvPr id="10" name="9 Imagen"/>
          <p:cNvPicPr/>
          <p:nvPr/>
        </p:nvPicPr>
        <p:blipFill rotWithShape="1">
          <a:blip r:embed="rId6"/>
          <a:srcRect l="24578" t="43137" r="60533" b="37115"/>
          <a:stretch/>
        </p:blipFill>
        <p:spPr bwMode="auto">
          <a:xfrm>
            <a:off x="7884368" y="1788522"/>
            <a:ext cx="898378" cy="553378"/>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7"/>
          <a:srcRect l="11974" t="35155" r="48388" b="28697"/>
          <a:stretch/>
        </p:blipFill>
        <p:spPr bwMode="auto">
          <a:xfrm>
            <a:off x="1115616" y="1175107"/>
            <a:ext cx="1210310" cy="620395"/>
          </a:xfrm>
          <a:prstGeom prst="rect">
            <a:avLst/>
          </a:prstGeom>
          <a:ln>
            <a:noFill/>
          </a:ln>
          <a:extLst>
            <a:ext uri="{53640926-AAD7-44D8-BBD7-CCE9431645EC}">
              <a14:shadowObscured xmlns:a14="http://schemas.microsoft.com/office/drawing/2010/main"/>
            </a:ext>
          </a:extLst>
        </p:spPr>
      </p:pic>
      <p:pic>
        <p:nvPicPr>
          <p:cNvPr id="12" name="11 Imagen"/>
          <p:cNvPicPr/>
          <p:nvPr/>
        </p:nvPicPr>
        <p:blipFill rotWithShape="1">
          <a:blip r:embed="rId8"/>
          <a:srcRect l="41749" t="40121" r="28363" b="13082"/>
          <a:stretch/>
        </p:blipFill>
        <p:spPr bwMode="auto">
          <a:xfrm>
            <a:off x="2293620" y="1052737"/>
            <a:ext cx="4545330" cy="5081363"/>
          </a:xfrm>
          <a:prstGeom prst="rect">
            <a:avLst/>
          </a:prstGeom>
          <a:ln w="5715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1745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rotWithShape="1">
          <a:blip r:embed="rId2"/>
          <a:srcRect l="18670" t="13025" r="54456" b="41017"/>
          <a:stretch/>
        </p:blipFill>
        <p:spPr bwMode="auto">
          <a:xfrm>
            <a:off x="6156176" y="1268760"/>
            <a:ext cx="2880320" cy="5328592"/>
          </a:xfrm>
          <a:prstGeom prst="rect">
            <a:avLst/>
          </a:prstGeom>
          <a:ln>
            <a:noFill/>
          </a:ln>
          <a:extLst>
            <a:ext uri="{53640926-AAD7-44D8-BBD7-CCE9431645EC}">
              <a14:shadowObscured xmlns:a14="http://schemas.microsoft.com/office/drawing/2010/main"/>
            </a:ext>
          </a:extLst>
        </p:spPr>
      </p:pic>
      <p:sp>
        <p:nvSpPr>
          <p:cNvPr id="36866" name="1 Título"/>
          <p:cNvSpPr>
            <a:spLocks noGrp="1"/>
          </p:cNvSpPr>
          <p:nvPr>
            <p:ph type="title"/>
          </p:nvPr>
        </p:nvSpPr>
        <p:spPr>
          <a:xfrm>
            <a:off x="457200" y="274638"/>
            <a:ext cx="7139136" cy="922114"/>
          </a:xfrm>
        </p:spPr>
        <p:txBody>
          <a:bodyPr>
            <a:normAutofit fontScale="90000"/>
          </a:bodyPr>
          <a:lstStyle/>
          <a:p>
            <a:r>
              <a:rPr lang="es-ES" altLang="es-ES" sz="3600" dirty="0" smtClean="0">
                <a:solidFill>
                  <a:srgbClr val="002060"/>
                </a:solidFill>
              </a:rPr>
              <a:t/>
            </a:r>
            <a:br>
              <a:rPr lang="es-ES" altLang="es-ES" sz="3600" dirty="0" smtClean="0">
                <a:solidFill>
                  <a:srgbClr val="002060"/>
                </a:solidFill>
              </a:rPr>
            </a:br>
            <a:r>
              <a:rPr lang="es-ES" altLang="es-ES" sz="2900" b="1" dirty="0" smtClean="0">
                <a:solidFill>
                  <a:srgbClr val="002060"/>
                </a:solidFill>
              </a:rPr>
              <a:t>¿</a:t>
            </a:r>
            <a:r>
              <a:rPr lang="es-ES" altLang="es-ES" sz="2900" b="1" dirty="0">
                <a:solidFill>
                  <a:srgbClr val="002060"/>
                </a:solidFill>
              </a:rPr>
              <a:t>Se puede v</a:t>
            </a:r>
            <a:r>
              <a:rPr lang="es-ES" sz="2900" b="1" dirty="0">
                <a:solidFill>
                  <a:srgbClr val="002060"/>
                </a:solidFill>
              </a:rPr>
              <a:t>ariar la velocidad con que se realiza el </a:t>
            </a:r>
            <a:r>
              <a:rPr lang="es-ES" sz="2900" b="1" dirty="0" smtClean="0">
                <a:solidFill>
                  <a:srgbClr val="002060"/>
                </a:solidFill>
              </a:rPr>
              <a:t/>
            </a:r>
            <a:br>
              <a:rPr lang="es-ES" sz="2900" b="1" dirty="0" smtClean="0">
                <a:solidFill>
                  <a:srgbClr val="002060"/>
                </a:solidFill>
              </a:rPr>
            </a:br>
            <a:r>
              <a:rPr lang="es-ES" sz="2900" b="1" dirty="0" smtClean="0">
                <a:solidFill>
                  <a:srgbClr val="002060"/>
                </a:solidFill>
              </a:rPr>
              <a:t>proceso </a:t>
            </a:r>
            <a:r>
              <a:rPr lang="es-ES" sz="2900" b="1" dirty="0">
                <a:solidFill>
                  <a:srgbClr val="002060"/>
                </a:solidFill>
              </a:rPr>
              <a:t>de absorción? Factores:</a:t>
            </a:r>
            <a:br>
              <a:rPr lang="es-ES" sz="2900" b="1" dirty="0">
                <a:solidFill>
                  <a:srgbClr val="002060"/>
                </a:solidFill>
              </a:rPr>
            </a:br>
            <a:endParaRPr lang="es-ES" altLang="es-ES" sz="2900" b="1" dirty="0">
              <a:solidFill>
                <a:srgbClr val="002060"/>
              </a:solidFill>
            </a:endParaRPr>
          </a:p>
        </p:txBody>
      </p:sp>
      <p:sp>
        <p:nvSpPr>
          <p:cNvPr id="3" name="2 Marcador de contenido"/>
          <p:cNvSpPr>
            <a:spLocks noGrp="1"/>
          </p:cNvSpPr>
          <p:nvPr>
            <p:ph idx="1"/>
          </p:nvPr>
        </p:nvSpPr>
        <p:spPr>
          <a:xfrm>
            <a:off x="323528" y="1096215"/>
            <a:ext cx="6048672" cy="5501137"/>
          </a:xfrm>
        </p:spPr>
        <p:txBody>
          <a:bodyPr>
            <a:normAutofit/>
          </a:bodyPr>
          <a:lstStyle/>
          <a:p>
            <a:pPr algn="just">
              <a:buFontTx/>
              <a:buNone/>
              <a:defRPr/>
            </a:pPr>
            <a:endParaRPr lang="es-ES" sz="1200" dirty="0" smtClean="0">
              <a:solidFill>
                <a:srgbClr val="002060"/>
              </a:solidFill>
            </a:endParaRPr>
          </a:p>
          <a:p>
            <a:pPr lvl="1" algn="just">
              <a:defRPr/>
            </a:pPr>
            <a:r>
              <a:rPr lang="es-ES" sz="2300" dirty="0" smtClean="0">
                <a:solidFill>
                  <a:srgbClr val="002060"/>
                </a:solidFill>
              </a:rPr>
              <a:t>La </a:t>
            </a:r>
            <a:r>
              <a:rPr lang="es-ES" sz="2400" b="1" dirty="0">
                <a:solidFill>
                  <a:srgbClr val="FF0000"/>
                </a:solidFill>
              </a:rPr>
              <a:t>cantidad de alcohol </a:t>
            </a:r>
            <a:r>
              <a:rPr lang="es-ES" sz="2300" dirty="0" smtClean="0">
                <a:solidFill>
                  <a:srgbClr val="002060"/>
                </a:solidFill>
              </a:rPr>
              <a:t>ingerida. </a:t>
            </a:r>
            <a:r>
              <a:rPr lang="es-ES" sz="2300" b="1" dirty="0" smtClean="0">
                <a:solidFill>
                  <a:srgbClr val="FF0000"/>
                </a:solidFill>
              </a:rPr>
              <a:t>A + cantidad</a:t>
            </a:r>
            <a:r>
              <a:rPr lang="es-ES" sz="2300" b="1" dirty="0">
                <a:solidFill>
                  <a:srgbClr val="FF0000"/>
                </a:solidFill>
              </a:rPr>
              <a:t>, </a:t>
            </a:r>
            <a:r>
              <a:rPr lang="es-ES" sz="2300" b="1" dirty="0" smtClean="0">
                <a:solidFill>
                  <a:srgbClr val="FF0000"/>
                </a:solidFill>
              </a:rPr>
              <a:t>+ </a:t>
            </a:r>
            <a:r>
              <a:rPr lang="es-ES" sz="2300" b="1" dirty="0">
                <a:solidFill>
                  <a:srgbClr val="FF0000"/>
                </a:solidFill>
              </a:rPr>
              <a:t>absorción y </a:t>
            </a:r>
            <a:r>
              <a:rPr lang="es-ES" sz="2300" b="1" dirty="0" smtClean="0">
                <a:solidFill>
                  <a:srgbClr val="FF0000"/>
                </a:solidFill>
              </a:rPr>
              <a:t>+ </a:t>
            </a:r>
            <a:r>
              <a:rPr lang="es-ES" sz="2300" b="1" dirty="0">
                <a:solidFill>
                  <a:srgbClr val="FF0000"/>
                </a:solidFill>
              </a:rPr>
              <a:t>tasa de alcoholemia. </a:t>
            </a:r>
          </a:p>
          <a:p>
            <a:pPr lvl="1" algn="just">
              <a:defRPr/>
            </a:pPr>
            <a:r>
              <a:rPr lang="es-ES" sz="2300" dirty="0" smtClean="0">
                <a:solidFill>
                  <a:srgbClr val="002060"/>
                </a:solidFill>
              </a:rPr>
              <a:t>El </a:t>
            </a:r>
            <a:r>
              <a:rPr lang="es-ES" sz="2400" b="1" dirty="0"/>
              <a:t>grado alcohólico </a:t>
            </a:r>
            <a:r>
              <a:rPr lang="es-ES" sz="2300" dirty="0" smtClean="0">
                <a:solidFill>
                  <a:srgbClr val="002060"/>
                </a:solidFill>
              </a:rPr>
              <a:t>de la bebida</a:t>
            </a:r>
            <a:r>
              <a:rPr lang="es-ES" sz="2300" dirty="0" smtClean="0"/>
              <a:t>. </a:t>
            </a:r>
            <a:r>
              <a:rPr lang="es-ES" sz="2300" b="1" dirty="0" smtClean="0"/>
              <a:t>A </a:t>
            </a:r>
            <a:r>
              <a:rPr lang="es-ES" sz="2300" b="1" dirty="0"/>
              <a:t>+ grado </a:t>
            </a:r>
            <a:r>
              <a:rPr lang="es-ES" sz="2300" b="1" dirty="0" smtClean="0"/>
              <a:t>de alcohol en la bebida + </a:t>
            </a:r>
            <a:r>
              <a:rPr lang="es-ES" sz="2300" b="1" dirty="0"/>
              <a:t>velocidad absorción</a:t>
            </a:r>
            <a:r>
              <a:rPr lang="es-ES" sz="2300" dirty="0"/>
              <a:t>. </a:t>
            </a:r>
          </a:p>
          <a:p>
            <a:pPr lvl="1" algn="just">
              <a:defRPr/>
            </a:pPr>
            <a:r>
              <a:rPr lang="es-ES_tradnl" altLang="es-ES" sz="2300" b="1" dirty="0">
                <a:solidFill>
                  <a:srgbClr val="FF0066"/>
                </a:solidFill>
              </a:rPr>
              <a:t>Tiempo </a:t>
            </a:r>
            <a:r>
              <a:rPr lang="es-ES_tradnl" altLang="es-ES" sz="2300" dirty="0">
                <a:solidFill>
                  <a:srgbClr val="002060"/>
                </a:solidFill>
              </a:rPr>
              <a:t>empleado en beber. </a:t>
            </a:r>
            <a:r>
              <a:rPr lang="es-ES" sz="2300" b="1" dirty="0">
                <a:solidFill>
                  <a:srgbClr val="FF0066"/>
                </a:solidFill>
              </a:rPr>
              <a:t>A +</a:t>
            </a:r>
            <a:r>
              <a:rPr lang="es-ES" sz="2300" b="1" dirty="0" smtClean="0">
                <a:solidFill>
                  <a:srgbClr val="FF0066"/>
                </a:solidFill>
              </a:rPr>
              <a:t> </a:t>
            </a:r>
            <a:r>
              <a:rPr lang="es-ES" sz="2300" b="1" dirty="0">
                <a:solidFill>
                  <a:srgbClr val="FF0066"/>
                </a:solidFill>
              </a:rPr>
              <a:t>alcohol en </a:t>
            </a:r>
            <a:r>
              <a:rPr lang="es-ES" sz="2300" b="1" dirty="0" smtClean="0">
                <a:solidFill>
                  <a:srgbClr val="FF0066"/>
                </a:solidFill>
              </a:rPr>
              <a:t>- </a:t>
            </a:r>
            <a:r>
              <a:rPr lang="es-ES" sz="2300" b="1" dirty="0">
                <a:solidFill>
                  <a:srgbClr val="FF0066"/>
                </a:solidFill>
              </a:rPr>
              <a:t>tiempo, </a:t>
            </a:r>
            <a:r>
              <a:rPr lang="es-ES" sz="2300" b="1" dirty="0" smtClean="0">
                <a:solidFill>
                  <a:srgbClr val="FF0066"/>
                </a:solidFill>
              </a:rPr>
              <a:t>&gt; </a:t>
            </a:r>
            <a:r>
              <a:rPr lang="es-ES" sz="2300" b="1" dirty="0">
                <a:solidFill>
                  <a:srgbClr val="FF0066"/>
                </a:solidFill>
              </a:rPr>
              <a:t>riesgo de intoxicación </a:t>
            </a:r>
            <a:r>
              <a:rPr lang="es-ES" sz="2300" b="1" dirty="0" smtClean="0"/>
              <a:t>(CONSUMO EN ATRACÓN) </a:t>
            </a:r>
          </a:p>
          <a:p>
            <a:pPr lvl="1" algn="just">
              <a:defRPr/>
            </a:pPr>
            <a:r>
              <a:rPr lang="es-ES" sz="2300" dirty="0" smtClean="0">
                <a:solidFill>
                  <a:srgbClr val="002060"/>
                </a:solidFill>
              </a:rPr>
              <a:t>El llenado/vacío del estómago. </a:t>
            </a:r>
            <a:r>
              <a:rPr lang="es-ES" sz="2300" b="1" dirty="0" smtClean="0">
                <a:solidFill>
                  <a:srgbClr val="0070C0"/>
                </a:solidFill>
              </a:rPr>
              <a:t>A + lleno – velocidad de absorción.</a:t>
            </a:r>
            <a:endParaRPr lang="es-ES" sz="2300" b="1" dirty="0">
              <a:solidFill>
                <a:srgbClr val="0070C0"/>
              </a:solidFill>
            </a:endParaRPr>
          </a:p>
          <a:p>
            <a:pPr lvl="1" algn="just">
              <a:defRPr/>
            </a:pPr>
            <a:r>
              <a:rPr lang="es-ES" sz="2000" dirty="0">
                <a:solidFill>
                  <a:srgbClr val="002060"/>
                </a:solidFill>
              </a:rPr>
              <a:t>El peso: </a:t>
            </a:r>
            <a:r>
              <a:rPr lang="es-ES" sz="2000" b="1" dirty="0">
                <a:solidFill>
                  <a:schemeClr val="accent6">
                    <a:lumMod val="50000"/>
                  </a:schemeClr>
                </a:solidFill>
              </a:rPr>
              <a:t>A – peso, - cantidad de agua en el organismo &gt; mayor concentración de alcohol. </a:t>
            </a:r>
          </a:p>
          <a:p>
            <a:pPr lvl="1" algn="just">
              <a:defRPr/>
            </a:pPr>
            <a:endParaRPr lang="es-ES" sz="2200" dirty="0" smtClean="0">
              <a:solidFill>
                <a:srgbClr val="002060"/>
              </a:solidFill>
              <a:ea typeface="+mn-ea"/>
              <a:cs typeface="+mn-cs"/>
            </a:endParaRPr>
          </a:p>
          <a:p>
            <a:pPr lvl="1" algn="just">
              <a:defRPr/>
            </a:pPr>
            <a:endParaRPr lang="es-ES" sz="2200" dirty="0" smtClean="0">
              <a:solidFill>
                <a:srgbClr val="002060"/>
              </a:solidFill>
              <a:ea typeface="+mn-ea"/>
              <a:cs typeface="+mn-cs"/>
            </a:endParaRPr>
          </a:p>
          <a:p>
            <a:pPr>
              <a:buFontTx/>
              <a:buNone/>
              <a:defRPr/>
            </a:pPr>
            <a:endParaRPr lang="es-ES" altLang="es-ES" dirty="0" smtClean="0"/>
          </a:p>
          <a:p>
            <a:pPr>
              <a:defRPr/>
            </a:pPr>
            <a:endParaRPr lang="es-ES" dirty="0"/>
          </a:p>
        </p:txBody>
      </p:sp>
      <p:sp>
        <p:nvSpPr>
          <p:cNvPr id="4" name="12 Marcador de pie de página"/>
          <p:cNvSpPr>
            <a:spLocks noGrp="1"/>
          </p:cNvSpPr>
          <p:nvPr>
            <p:ph type="ftr" sz="quarter" idx="11"/>
          </p:nvPr>
        </p:nvSpPr>
        <p:spPr>
          <a:xfrm>
            <a:off x="6948264" y="6309320"/>
            <a:ext cx="1879848" cy="365125"/>
          </a:xfrm>
        </p:spPr>
        <p:txBody>
          <a:bodyPr/>
          <a:lstStyle/>
          <a:p>
            <a:pPr algn="r"/>
            <a:r>
              <a:rPr lang="es-ES" dirty="0" smtClean="0"/>
              <a:t>TRANSPARENCIA 16</a:t>
            </a:r>
            <a:endParaRPr lang="es-E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662" y="17712"/>
            <a:ext cx="1659238" cy="1035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p:nvPr/>
        </p:nvPicPr>
        <p:blipFill rotWithShape="1">
          <a:blip r:embed="rId4"/>
          <a:srcRect l="18276" t="30112" r="54299" b="23230"/>
          <a:stretch/>
        </p:blipFill>
        <p:spPr bwMode="auto">
          <a:xfrm>
            <a:off x="243908" y="4406819"/>
            <a:ext cx="799700" cy="348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5693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2 Marcador de contenido"/>
          <p:cNvSpPr>
            <a:spLocks noGrp="1"/>
          </p:cNvSpPr>
          <p:nvPr>
            <p:ph idx="1"/>
          </p:nvPr>
        </p:nvSpPr>
        <p:spPr>
          <a:xfrm>
            <a:off x="900113" y="1600200"/>
            <a:ext cx="7272337" cy="3197225"/>
          </a:xfrm>
          <a:ln w="12700">
            <a:solidFill>
              <a:srgbClr val="0070C0"/>
            </a:solidFill>
            <a:miter lim="800000"/>
            <a:headEnd/>
            <a:tailEnd/>
          </a:ln>
        </p:spPr>
        <p:txBody>
          <a:bodyPr/>
          <a:lstStyle/>
          <a:p>
            <a:pPr marL="0" indent="0" algn="just">
              <a:buFont typeface="Arial" pitchFamily="34" charset="0"/>
              <a:buNone/>
            </a:pPr>
            <a:r>
              <a:rPr lang="es-ES" altLang="es-ES" sz="2000" dirty="0" smtClean="0"/>
              <a:t>Se ruega, en virtud de los acuerdos de colaboración entre el Comisionado Regional para la Droga, y la Red de Planes sobre Drogas de Castilla y León, que tanto las administraciones públicas locales (Ayuntamientos y Diputaciones) como las posibles entidades colaboradoras que vayan a impartir </a:t>
            </a:r>
            <a:r>
              <a:rPr lang="es-ES" altLang="es-ES" sz="2000" dirty="0" smtClean="0"/>
              <a:t>TRAT, </a:t>
            </a:r>
            <a:r>
              <a:rPr lang="es-ES" altLang="es-ES" sz="2000" dirty="0" smtClean="0"/>
              <a:t>dejen claro de forma explícita que el </a:t>
            </a:r>
            <a:r>
              <a:rPr lang="es-ES" altLang="es-ES" sz="2000" u="sng" dirty="0" smtClean="0"/>
              <a:t>programa es impulsado y financiado por la Junta de Castilla y León, en colaboración con las entidades</a:t>
            </a:r>
            <a:r>
              <a:rPr lang="es-ES" altLang="es-ES" sz="2000" dirty="0" smtClean="0"/>
              <a:t>. Siendo preciso que </a:t>
            </a:r>
            <a:r>
              <a:rPr lang="es-ES" altLang="es-ES" sz="2000" u="sng" dirty="0" smtClean="0"/>
              <a:t>aparezca el escudo de la Junta en la presentación que se utilice</a:t>
            </a:r>
            <a:r>
              <a:rPr lang="es-ES" altLang="es-ES" sz="2000" dirty="0" smtClean="0"/>
              <a:t>, aunque se personalice con otros logos</a:t>
            </a:r>
          </a:p>
          <a:p>
            <a:pPr marL="0" indent="0">
              <a:buFont typeface="Arial" pitchFamily="34" charset="0"/>
              <a:buNone/>
            </a:pPr>
            <a:r>
              <a:rPr lang="es-ES" altLang="es-ES" dirty="0" smtClean="0"/>
              <a:t> </a:t>
            </a:r>
          </a:p>
          <a:p>
            <a:pPr marL="0" indent="0">
              <a:buFont typeface="Arial" pitchFamily="34" charset="0"/>
              <a:buNone/>
            </a:pPr>
            <a:r>
              <a:rPr lang="es-ES" altLang="es-ES" dirty="0" smtClean="0"/>
              <a:t> </a:t>
            </a:r>
          </a:p>
          <a:p>
            <a:pPr marL="0" indent="0">
              <a:buFont typeface="Arial" pitchFamily="34" charset="0"/>
              <a:buNone/>
            </a:pPr>
            <a:endParaRPr lang="es-ES" altLang="es-ES" dirty="0" smtClean="0"/>
          </a:p>
        </p:txBody>
      </p:sp>
    </p:spTree>
    <p:extLst>
      <p:ext uri="{BB962C8B-B14F-4D97-AF65-F5344CB8AC3E}">
        <p14:creationId xmlns:p14="http://schemas.microsoft.com/office/powerpoint/2010/main" val="2045516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Título"/>
          <p:cNvSpPr>
            <a:spLocks noGrp="1"/>
          </p:cNvSpPr>
          <p:nvPr>
            <p:ph type="title"/>
          </p:nvPr>
        </p:nvSpPr>
        <p:spPr>
          <a:xfrm>
            <a:off x="457200" y="274638"/>
            <a:ext cx="7139136" cy="922114"/>
          </a:xfrm>
        </p:spPr>
        <p:txBody>
          <a:bodyPr>
            <a:normAutofit fontScale="90000"/>
          </a:bodyPr>
          <a:lstStyle/>
          <a:p>
            <a:r>
              <a:rPr lang="es-ES" altLang="es-ES" sz="3600" dirty="0" smtClean="0">
                <a:solidFill>
                  <a:srgbClr val="002060"/>
                </a:solidFill>
              </a:rPr>
              <a:t/>
            </a:r>
            <a:br>
              <a:rPr lang="es-ES" altLang="es-ES" sz="3600" dirty="0" smtClean="0">
                <a:solidFill>
                  <a:srgbClr val="002060"/>
                </a:solidFill>
              </a:rPr>
            </a:br>
            <a:r>
              <a:rPr lang="es-ES" altLang="es-ES" sz="2900" b="1" dirty="0" smtClean="0">
                <a:solidFill>
                  <a:srgbClr val="002060"/>
                </a:solidFill>
              </a:rPr>
              <a:t>¿</a:t>
            </a:r>
            <a:r>
              <a:rPr lang="es-ES" altLang="es-ES" sz="2900" b="1" dirty="0">
                <a:solidFill>
                  <a:srgbClr val="002060"/>
                </a:solidFill>
              </a:rPr>
              <a:t>Se puede v</a:t>
            </a:r>
            <a:r>
              <a:rPr lang="es-ES" sz="2900" b="1" dirty="0">
                <a:solidFill>
                  <a:srgbClr val="002060"/>
                </a:solidFill>
              </a:rPr>
              <a:t>ariar la velocidad con que se realiza el </a:t>
            </a:r>
            <a:r>
              <a:rPr lang="es-ES" sz="2900" b="1" dirty="0" smtClean="0">
                <a:solidFill>
                  <a:srgbClr val="002060"/>
                </a:solidFill>
              </a:rPr>
              <a:t/>
            </a:r>
            <a:br>
              <a:rPr lang="es-ES" sz="2900" b="1" dirty="0" smtClean="0">
                <a:solidFill>
                  <a:srgbClr val="002060"/>
                </a:solidFill>
              </a:rPr>
            </a:br>
            <a:r>
              <a:rPr lang="es-ES" sz="2900" b="1" dirty="0" smtClean="0">
                <a:solidFill>
                  <a:srgbClr val="002060"/>
                </a:solidFill>
              </a:rPr>
              <a:t>proceso </a:t>
            </a:r>
            <a:r>
              <a:rPr lang="es-ES" sz="2900" b="1" dirty="0">
                <a:solidFill>
                  <a:srgbClr val="002060"/>
                </a:solidFill>
              </a:rPr>
              <a:t>de absorción? Factores:</a:t>
            </a:r>
            <a:br>
              <a:rPr lang="es-ES" sz="2900" b="1" dirty="0">
                <a:solidFill>
                  <a:srgbClr val="002060"/>
                </a:solidFill>
              </a:rPr>
            </a:br>
            <a:endParaRPr lang="es-ES" altLang="es-ES" sz="2900" b="1" dirty="0">
              <a:solidFill>
                <a:srgbClr val="002060"/>
              </a:solidFill>
            </a:endParaRPr>
          </a:p>
        </p:txBody>
      </p:sp>
      <p:sp>
        <p:nvSpPr>
          <p:cNvPr id="3" name="2 Marcador de contenido"/>
          <p:cNvSpPr>
            <a:spLocks noGrp="1"/>
          </p:cNvSpPr>
          <p:nvPr>
            <p:ph idx="1"/>
          </p:nvPr>
        </p:nvSpPr>
        <p:spPr>
          <a:xfrm>
            <a:off x="323528" y="1196752"/>
            <a:ext cx="5256584" cy="5501137"/>
          </a:xfrm>
        </p:spPr>
        <p:txBody>
          <a:bodyPr>
            <a:noAutofit/>
          </a:bodyPr>
          <a:lstStyle/>
          <a:p>
            <a:pPr algn="just">
              <a:buFontTx/>
              <a:buNone/>
              <a:defRPr/>
            </a:pPr>
            <a:endParaRPr lang="es-ES" sz="1000" dirty="0" smtClean="0">
              <a:solidFill>
                <a:srgbClr val="002060"/>
              </a:solidFill>
            </a:endParaRPr>
          </a:p>
          <a:p>
            <a:pPr lvl="1" algn="just">
              <a:defRPr/>
            </a:pPr>
            <a:r>
              <a:rPr lang="es-ES" sz="2400" b="1" dirty="0">
                <a:solidFill>
                  <a:srgbClr val="002060"/>
                </a:solidFill>
              </a:rPr>
              <a:t>El sexo</a:t>
            </a:r>
            <a:r>
              <a:rPr lang="es-ES" sz="2000" dirty="0">
                <a:solidFill>
                  <a:srgbClr val="002060"/>
                </a:solidFill>
              </a:rPr>
              <a:t>: las mujeres en general pesan menos, tiene menos agua en su organismo y metabolizan el alcohol más despacio. Alcanzan tasas de alcoholemia más altas que los hombres ante la misma cantidad de alcohol ingerida</a:t>
            </a:r>
            <a:endParaRPr lang="es-ES" sz="1800" dirty="0">
              <a:solidFill>
                <a:srgbClr val="002060"/>
              </a:solidFill>
            </a:endParaRPr>
          </a:p>
          <a:p>
            <a:pPr lvl="1" algn="just">
              <a:defRPr/>
            </a:pPr>
            <a:endParaRPr lang="es-ES" sz="1000" dirty="0" smtClean="0">
              <a:solidFill>
                <a:srgbClr val="002060"/>
              </a:solidFill>
            </a:endParaRPr>
          </a:p>
          <a:p>
            <a:pPr lvl="1" algn="just">
              <a:defRPr/>
            </a:pPr>
            <a:r>
              <a:rPr lang="es-ES" sz="2000" dirty="0" smtClean="0">
                <a:solidFill>
                  <a:srgbClr val="002060"/>
                </a:solidFill>
              </a:rPr>
              <a:t>El </a:t>
            </a:r>
            <a:r>
              <a:rPr lang="es-ES" sz="2400" b="1" dirty="0" smtClean="0">
                <a:solidFill>
                  <a:srgbClr val="7030A0"/>
                </a:solidFill>
              </a:rPr>
              <a:t>contenido en gas </a:t>
            </a:r>
            <a:r>
              <a:rPr lang="es-ES" sz="2000" dirty="0" smtClean="0">
                <a:solidFill>
                  <a:srgbClr val="002060"/>
                </a:solidFill>
              </a:rPr>
              <a:t>de la bebida. Las bebidas gaseosas aceleran la absorción del alcohol.</a:t>
            </a:r>
            <a:r>
              <a:rPr lang="es-ES" sz="2000" b="1" dirty="0" smtClean="0"/>
              <a:t> </a:t>
            </a:r>
            <a:r>
              <a:rPr lang="es-ES" sz="2000" dirty="0" smtClean="0">
                <a:solidFill>
                  <a:srgbClr val="002060"/>
                </a:solidFill>
              </a:rPr>
              <a:t>Cuando </a:t>
            </a:r>
            <a:r>
              <a:rPr lang="es-ES" sz="2000" dirty="0">
                <a:solidFill>
                  <a:srgbClr val="002060"/>
                </a:solidFill>
              </a:rPr>
              <a:t>se intenta rebajar una copa mezclándolo con un refresco, la cantidad de alcohol </a:t>
            </a:r>
            <a:r>
              <a:rPr lang="es-ES" sz="2000" dirty="0" smtClean="0">
                <a:solidFill>
                  <a:srgbClr val="002060"/>
                </a:solidFill>
              </a:rPr>
              <a:t>sigue siendo la misma. </a:t>
            </a:r>
            <a:endParaRPr lang="es-ES" sz="1000" b="1" dirty="0">
              <a:solidFill>
                <a:schemeClr val="accent6">
                  <a:lumMod val="50000"/>
                </a:schemeClr>
              </a:solidFill>
            </a:endParaRPr>
          </a:p>
          <a:p>
            <a:pPr lvl="1" algn="just">
              <a:defRPr/>
            </a:pPr>
            <a:r>
              <a:rPr lang="es-ES" sz="2000" dirty="0" smtClean="0">
                <a:solidFill>
                  <a:srgbClr val="002060"/>
                </a:solidFill>
              </a:rPr>
              <a:t>La </a:t>
            </a:r>
            <a:r>
              <a:rPr lang="es-ES" sz="2400" b="1" dirty="0" smtClean="0">
                <a:solidFill>
                  <a:srgbClr val="009900"/>
                </a:solidFill>
              </a:rPr>
              <a:t>temperatura de la bebida</a:t>
            </a:r>
            <a:r>
              <a:rPr lang="es-ES" sz="2000" dirty="0" smtClean="0">
                <a:solidFill>
                  <a:srgbClr val="002060"/>
                </a:solidFill>
              </a:rPr>
              <a:t>. A + caliente la bebida + rapidez de absorción que las frías.</a:t>
            </a:r>
            <a:r>
              <a:rPr lang="es-ES" sz="2000" dirty="0">
                <a:solidFill>
                  <a:srgbClr val="002060"/>
                </a:solidFill>
                <a:hlinkClick r:id="rId2" action="ppaction://hlinksldjump"/>
              </a:rPr>
              <a:t> </a:t>
            </a:r>
            <a:r>
              <a:rPr lang="es-ES" sz="2000" dirty="0" smtClean="0">
                <a:solidFill>
                  <a:srgbClr val="002060"/>
                </a:solidFill>
                <a:hlinkClick r:id="rId2" action="ppaction://hlinksldjump"/>
              </a:rPr>
              <a:t>(ELIMINACIÓN</a:t>
            </a:r>
            <a:r>
              <a:rPr lang="es-ES" sz="2000" dirty="0">
                <a:solidFill>
                  <a:srgbClr val="002060"/>
                </a:solidFill>
              </a:rPr>
              <a:t>) </a:t>
            </a:r>
          </a:p>
          <a:p>
            <a:pPr lvl="1" algn="just">
              <a:defRPr/>
            </a:pPr>
            <a:endParaRPr lang="es-ES" sz="2000" dirty="0" smtClean="0">
              <a:solidFill>
                <a:srgbClr val="002060"/>
              </a:solidFill>
            </a:endParaRPr>
          </a:p>
          <a:p>
            <a:pPr lvl="1" algn="just">
              <a:defRPr/>
            </a:pPr>
            <a:endParaRPr lang="es-ES" sz="1800" dirty="0" smtClean="0">
              <a:solidFill>
                <a:srgbClr val="002060"/>
              </a:solidFill>
              <a:ea typeface="+mn-ea"/>
              <a:cs typeface="+mn-cs"/>
            </a:endParaRPr>
          </a:p>
          <a:p>
            <a:pPr>
              <a:buFontTx/>
              <a:buNone/>
              <a:defRPr/>
            </a:pPr>
            <a:endParaRPr lang="es-ES" altLang="es-ES" sz="2800" dirty="0" smtClean="0"/>
          </a:p>
          <a:p>
            <a:pPr>
              <a:defRPr/>
            </a:pPr>
            <a:endParaRPr lang="es-ES" sz="2800" dirty="0"/>
          </a:p>
        </p:txBody>
      </p:sp>
      <p:sp>
        <p:nvSpPr>
          <p:cNvPr id="4" name="12 Marcador de pie de página"/>
          <p:cNvSpPr>
            <a:spLocks noGrp="1"/>
          </p:cNvSpPr>
          <p:nvPr>
            <p:ph type="ftr" sz="quarter" idx="11"/>
          </p:nvPr>
        </p:nvSpPr>
        <p:spPr>
          <a:xfrm>
            <a:off x="6948264" y="6309320"/>
            <a:ext cx="1879848" cy="365125"/>
          </a:xfrm>
        </p:spPr>
        <p:txBody>
          <a:bodyPr/>
          <a:lstStyle/>
          <a:p>
            <a:pPr algn="r"/>
            <a:r>
              <a:rPr lang="es-ES" dirty="0" smtClean="0"/>
              <a:t>TRANSPARENCIA 17</a:t>
            </a:r>
            <a:endParaRPr lang="es-E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332" y="17712"/>
            <a:ext cx="1562568" cy="97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p:cNvPicPr/>
          <p:nvPr/>
        </p:nvPicPr>
        <p:blipFill rotWithShape="1">
          <a:blip r:embed="rId4"/>
          <a:srcRect l="13550" t="29271" r="49017" b="23512"/>
          <a:stretch/>
        </p:blipFill>
        <p:spPr bwMode="auto">
          <a:xfrm>
            <a:off x="6012160" y="1556792"/>
            <a:ext cx="2880320" cy="46085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594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0825" y="604946"/>
            <a:ext cx="8229600" cy="1143000"/>
          </a:xfrm>
        </p:spPr>
        <p:txBody>
          <a:bodyPr rtlCol="0">
            <a:normAutofit fontScale="90000"/>
          </a:bodyPr>
          <a:lstStyle/>
          <a:p>
            <a:pPr eaLnBrk="1" fontAlgn="auto" hangingPunct="1">
              <a:spcAft>
                <a:spcPts val="0"/>
              </a:spcAft>
              <a:defRPr/>
            </a:pPr>
            <a:r>
              <a:rPr lang="es-ES" b="1" dirty="0">
                <a:solidFill>
                  <a:schemeClr val="accent5">
                    <a:lumMod val="75000"/>
                  </a:schemeClr>
                </a:solidFill>
              </a:rPr>
              <a:t>LA CURVA DE </a:t>
            </a:r>
            <a:r>
              <a:rPr lang="es-ES" b="1" dirty="0" smtClean="0">
                <a:solidFill>
                  <a:schemeClr val="accent5">
                    <a:lumMod val="75000"/>
                  </a:schemeClr>
                </a:solidFill>
              </a:rPr>
              <a:t>ALCOHOLEMIA </a:t>
            </a:r>
            <a:br>
              <a:rPr lang="es-ES" b="1" dirty="0" smtClean="0">
                <a:solidFill>
                  <a:schemeClr val="accent5">
                    <a:lumMod val="75000"/>
                  </a:schemeClr>
                </a:solidFill>
              </a:rPr>
            </a:br>
            <a:endParaRPr lang="es-ES" sz="3600" b="1" dirty="0">
              <a:solidFill>
                <a:srgbClr val="FF0000"/>
              </a:solidFill>
            </a:endParaRPr>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51920" y="1340769"/>
            <a:ext cx="4979343" cy="463031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250825" y="1816100"/>
            <a:ext cx="3722688" cy="4154984"/>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spAutoFit/>
          </a:bodyPr>
          <a:lstStyle/>
          <a:p>
            <a:pPr algn="ctr" eaLnBrk="1" fontAlgn="auto" hangingPunct="1">
              <a:spcBef>
                <a:spcPts val="0"/>
              </a:spcBef>
              <a:spcAft>
                <a:spcPts val="0"/>
              </a:spcAft>
              <a:defRPr/>
            </a:pPr>
            <a:r>
              <a:rPr lang="es-ES" sz="2400" dirty="0">
                <a:latin typeface="+mn-lt"/>
              </a:rPr>
              <a:t>El alcohol puede empezar a detectarse en la sangre a los 5 minutos de haberlo ingerido y alcanza su máximo nivel entre los 30 y 90 minutos siguientes. A partir de este momento, comienza a desaparecer lentamente de la sangre hasta su completa </a:t>
            </a:r>
            <a:r>
              <a:rPr lang="es-ES" sz="2400" dirty="0" smtClean="0">
                <a:latin typeface="+mn-lt"/>
              </a:rPr>
              <a:t>eliminación.</a:t>
            </a:r>
            <a:endParaRPr lang="es-ES" sz="2400" dirty="0">
              <a:latin typeface="+mn-lt"/>
            </a:endParaRPr>
          </a:p>
        </p:txBody>
      </p:sp>
      <p:sp>
        <p:nvSpPr>
          <p:cNvPr id="5" name="12 Marcador de pie de página"/>
          <p:cNvSpPr>
            <a:spLocks noGrp="1"/>
          </p:cNvSpPr>
          <p:nvPr>
            <p:ph type="ftr" sz="quarter" idx="11"/>
          </p:nvPr>
        </p:nvSpPr>
        <p:spPr>
          <a:xfrm>
            <a:off x="6747315" y="6381328"/>
            <a:ext cx="1879848" cy="365125"/>
          </a:xfrm>
        </p:spPr>
        <p:txBody>
          <a:bodyPr/>
          <a:lstStyle/>
          <a:p>
            <a:r>
              <a:rPr lang="es-ES" dirty="0" smtClean="0"/>
              <a:t>TRANSPARENCIA 18</a:t>
            </a:r>
            <a:endParaRPr lang="es-E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239" y="0"/>
            <a:ext cx="1456762"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169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68" y="0"/>
            <a:ext cx="1014413"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100355" name="Rectangle 3"/>
          <p:cNvSpPr>
            <a:spLocks noGrp="1" noChangeArrowheads="1"/>
          </p:cNvSpPr>
          <p:nvPr>
            <p:ph type="title"/>
          </p:nvPr>
        </p:nvSpPr>
        <p:spPr>
          <a:xfrm>
            <a:off x="611188" y="431325"/>
            <a:ext cx="8458945" cy="1008112"/>
          </a:xfrm>
        </p:spPr>
        <p:txBody>
          <a:bodyPr>
            <a:normAutofit fontScale="90000"/>
          </a:bodyPr>
          <a:lstStyle/>
          <a:p>
            <a:r>
              <a:rPr lang="es-ES" altLang="es-ES" sz="2400" b="1" dirty="0" smtClean="0"/>
              <a:t/>
            </a:r>
            <a:br>
              <a:rPr lang="es-ES" altLang="es-ES" sz="2400" b="1" dirty="0" smtClean="0"/>
            </a:br>
            <a:r>
              <a:rPr lang="es-ES" altLang="es-ES" sz="2400" b="1" dirty="0"/>
              <a:t/>
            </a:r>
            <a:br>
              <a:rPr lang="es-ES" altLang="es-ES" sz="2400" b="1" dirty="0"/>
            </a:br>
            <a:r>
              <a:rPr lang="es-ES" altLang="es-ES" sz="2400" b="1" dirty="0" smtClean="0"/>
              <a:t/>
            </a:r>
            <a:br>
              <a:rPr lang="es-ES" altLang="es-ES" sz="2400" b="1" dirty="0" smtClean="0"/>
            </a:br>
            <a:r>
              <a:rPr lang="es-ES" altLang="es-ES" sz="2400" b="1" dirty="0" smtClean="0"/>
              <a:t>TIPOS DE BEBIDAS Y SU EQUIVALENCIA  EN UBE </a:t>
            </a:r>
            <a:br>
              <a:rPr lang="es-ES" altLang="es-ES" sz="2400" b="1" dirty="0" smtClean="0"/>
            </a:br>
            <a:r>
              <a:rPr lang="es-ES" altLang="es-ES" sz="2200" b="1" dirty="0" smtClean="0"/>
              <a:t>(</a:t>
            </a:r>
            <a:r>
              <a:rPr lang="es-ES" altLang="es-ES" sz="2200" b="1" dirty="0" smtClean="0">
                <a:solidFill>
                  <a:srgbClr val="002060"/>
                </a:solidFill>
              </a:rPr>
              <a:t>Unidad de Bebida Estándar: </a:t>
            </a:r>
            <a:r>
              <a:rPr lang="es-ES" altLang="es-ES" sz="2200" b="1" dirty="0" smtClean="0">
                <a:solidFill>
                  <a:srgbClr val="FF0000"/>
                </a:solidFill>
              </a:rPr>
              <a:t>10gr de alcohol puro/l bebida)</a:t>
            </a:r>
            <a:br>
              <a:rPr lang="es-ES" altLang="es-ES" sz="2200" b="1" dirty="0" smtClean="0">
                <a:solidFill>
                  <a:srgbClr val="FF0000"/>
                </a:solidFill>
              </a:rPr>
            </a:br>
            <a:r>
              <a:rPr lang="es-ES" altLang="es-ES" sz="2200" b="1" dirty="0" smtClean="0">
                <a:solidFill>
                  <a:srgbClr val="FF0000"/>
                </a:solidFill>
              </a:rPr>
              <a:t>    </a:t>
            </a:r>
            <a:r>
              <a:rPr lang="es-ES" altLang="es-ES" sz="2000" dirty="0" smtClean="0">
                <a:solidFill>
                  <a:srgbClr val="FF6600"/>
                </a:solidFill>
              </a:rPr>
              <a:t>[</a:t>
            </a:r>
            <a:r>
              <a:rPr lang="es-ES" altLang="es-ES" sz="2000" dirty="0">
                <a:solidFill>
                  <a:srgbClr val="FF6600"/>
                </a:solidFill>
              </a:rPr>
              <a:t>Max sangre]</a:t>
            </a:r>
            <a:r>
              <a:rPr lang="es-ES" altLang="es-ES" sz="1200" dirty="0"/>
              <a:t>: </a:t>
            </a:r>
            <a:r>
              <a:rPr lang="es-ES" altLang="es-ES" sz="2000" dirty="0"/>
              <a:t>30-90’ min después de la última ingesta</a:t>
            </a:r>
            <a:r>
              <a:rPr lang="es-ES_tradnl" sz="2000" dirty="0"/>
              <a:t> los efectos son más evidentes</a:t>
            </a:r>
            <a:r>
              <a:rPr lang="es-ES_tradnl" sz="3100" dirty="0"/>
              <a:t/>
            </a:r>
            <a:br>
              <a:rPr lang="es-ES_tradnl" sz="3100" dirty="0"/>
            </a:br>
            <a:r>
              <a:rPr lang="es-ES" sz="2400" dirty="0"/>
              <a:t/>
            </a:r>
            <a:br>
              <a:rPr lang="es-ES" sz="2400" dirty="0"/>
            </a:br>
            <a:r>
              <a:rPr lang="es-ES" altLang="es-ES" sz="2400" b="1" dirty="0" smtClean="0">
                <a:solidFill>
                  <a:srgbClr val="FF0000"/>
                </a:solidFill>
              </a:rPr>
              <a:t> </a:t>
            </a:r>
            <a:br>
              <a:rPr lang="es-ES" altLang="es-ES" sz="2400" b="1" dirty="0" smtClean="0">
                <a:solidFill>
                  <a:srgbClr val="FF0000"/>
                </a:solidFill>
              </a:rPr>
            </a:br>
            <a:endParaRPr lang="es-ES" altLang="es-ES" sz="2400" b="1" dirty="0" smtClean="0"/>
          </a:p>
        </p:txBody>
      </p:sp>
      <p:graphicFrame>
        <p:nvGraphicFramePr>
          <p:cNvPr id="102404" name="Group 4"/>
          <p:cNvGraphicFramePr>
            <a:graphicFrameLocks noGrp="1"/>
          </p:cNvGraphicFramePr>
          <p:nvPr>
            <p:ph idx="1"/>
            <p:extLst>
              <p:ext uri="{D42A27DB-BD31-4B8C-83A1-F6EECF244321}">
                <p14:modId xmlns:p14="http://schemas.microsoft.com/office/powerpoint/2010/main" val="910535157"/>
              </p:ext>
            </p:extLst>
          </p:nvPr>
        </p:nvGraphicFramePr>
        <p:xfrm>
          <a:off x="758031" y="1449462"/>
          <a:ext cx="7416825" cy="3232622"/>
        </p:xfrm>
        <a:graphic>
          <a:graphicData uri="http://schemas.openxmlformats.org/drawingml/2006/table">
            <a:tbl>
              <a:tblPr/>
              <a:tblGrid>
                <a:gridCol w="2880320"/>
                <a:gridCol w="2952328"/>
                <a:gridCol w="1584177"/>
              </a:tblGrid>
              <a:tr h="477326">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2100" b="1" i="0" u="none" strike="noStrike" cap="none" normalizeH="0" baseline="0" dirty="0" smtClean="0">
                          <a:ln>
                            <a:noFill/>
                          </a:ln>
                          <a:solidFill>
                            <a:schemeClr val="bg1"/>
                          </a:solidFill>
                          <a:effectLst/>
                          <a:latin typeface="Verdana" pitchFamily="34" charset="0"/>
                        </a:rPr>
                        <a:t>TIPO DE BEBIDA</a:t>
                      </a:r>
                    </a:p>
                  </a:txBody>
                  <a:tcPr marT="45708" marB="45708"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2100" b="1" i="0" u="none" strike="noStrike" cap="none" normalizeH="0" baseline="0" dirty="0" smtClean="0">
                          <a:ln>
                            <a:noFill/>
                          </a:ln>
                          <a:solidFill>
                            <a:srgbClr val="9900FF"/>
                          </a:solidFill>
                          <a:effectLst/>
                          <a:latin typeface="Verdana" pitchFamily="34" charset="0"/>
                        </a:rPr>
                        <a:t>VOLUMEN</a:t>
                      </a:r>
                    </a:p>
                  </a:txBody>
                  <a:tcPr marT="45708" marB="4570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2100" b="1" i="0" u="none" strike="noStrike" cap="none" normalizeH="0" baseline="0" smtClean="0">
                          <a:ln>
                            <a:noFill/>
                          </a:ln>
                          <a:solidFill>
                            <a:srgbClr val="9900FF"/>
                          </a:solidFill>
                          <a:effectLst/>
                          <a:latin typeface="Verdana" pitchFamily="34" charset="0"/>
                        </a:rPr>
                        <a:t>Nº UBE</a:t>
                      </a:r>
                    </a:p>
                  </a:txBody>
                  <a:tcPr marT="45708" marB="45708"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r>
              <a:tr h="365565">
                <a:tc>
                  <a:txBody>
                    <a:body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chemeClr val="bg1"/>
                          </a:solidFill>
                          <a:effectLst/>
                          <a:latin typeface="Verdana" pitchFamily="34" charset="0"/>
                        </a:rPr>
                        <a:t>VINO, SIDRA</a:t>
                      </a:r>
                    </a:p>
                  </a:txBody>
                  <a:tcPr marT="45708" marB="45708"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 vaso (100cc)</a:t>
                      </a:r>
                    </a:p>
                  </a:txBody>
                  <a:tcPr marT="45708" marB="4570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a:t>
                      </a:r>
                    </a:p>
                  </a:txBody>
                  <a:tcPr marT="45708" marB="45708"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r>
              <a:tr h="365565">
                <a:tc>
                  <a:txBody>
                    <a:body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chemeClr val="bg1"/>
                          </a:solidFill>
                          <a:effectLst/>
                          <a:latin typeface="Verdana" pitchFamily="34" charset="0"/>
                        </a:rPr>
                        <a:t>CERVEZA</a:t>
                      </a:r>
                    </a:p>
                  </a:txBody>
                  <a:tcPr marT="45708" marB="45708"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 caña (200cc)</a:t>
                      </a:r>
                    </a:p>
                  </a:txBody>
                  <a:tcPr marT="45708" marB="4570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a:t>
                      </a:r>
                    </a:p>
                  </a:txBody>
                  <a:tcPr marT="45708" marB="45708"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r>
              <a:tr h="1036524">
                <a:tc>
                  <a:txBody>
                    <a:body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chemeClr val="bg1"/>
                          </a:solidFill>
                          <a:effectLst/>
                          <a:latin typeface="Verdana" pitchFamily="34" charset="0"/>
                        </a:rPr>
                        <a:t>BEBIDAS DESTILADAS</a:t>
                      </a:r>
                    </a:p>
                  </a:txBody>
                  <a:tcPr marT="45708" marB="45708"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es-ES" sz="1900" b="1" i="0" u="none" strike="noStrike" cap="none" normalizeH="0" baseline="0" dirty="0" smtClean="0">
                          <a:ln>
                            <a:noFill/>
                          </a:ln>
                          <a:solidFill>
                            <a:srgbClr val="9900FF"/>
                          </a:solidFill>
                          <a:effectLst/>
                          <a:latin typeface="Verdana" pitchFamily="34" charset="0"/>
                        </a:rPr>
                        <a:t>1 carajillo (25cc)</a:t>
                      </a:r>
                    </a:p>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 copa (50cc)</a:t>
                      </a:r>
                    </a:p>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 combinado (50cc)</a:t>
                      </a:r>
                    </a:p>
                  </a:txBody>
                  <a:tcPr marT="45708" marB="4570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a:t>
                      </a:r>
                    </a:p>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2</a:t>
                      </a:r>
                    </a:p>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2</a:t>
                      </a:r>
                    </a:p>
                  </a:txBody>
                  <a:tcPr marT="45708" marB="45708"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r>
              <a:tr h="880312">
                <a:tc>
                  <a:txBody>
                    <a:body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chemeClr val="bg1"/>
                          </a:solidFill>
                          <a:effectLst/>
                          <a:latin typeface="Verdana" pitchFamily="34" charset="0"/>
                        </a:rPr>
                        <a:t>GENEROSOS</a:t>
                      </a:r>
                    </a:p>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600" b="1" i="0" u="none" strike="noStrike" cap="none" normalizeH="0" baseline="0" dirty="0" smtClean="0">
                          <a:ln>
                            <a:noFill/>
                          </a:ln>
                          <a:solidFill>
                            <a:schemeClr val="bg1"/>
                          </a:solidFill>
                          <a:effectLst/>
                          <a:latin typeface="Verdana" pitchFamily="34" charset="0"/>
                        </a:rPr>
                        <a:t>(fermentadas de alta graduación)</a:t>
                      </a:r>
                    </a:p>
                  </a:txBody>
                  <a:tcPr marT="45708" marB="45708"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 copa (50cc)</a:t>
                      </a:r>
                    </a:p>
                    <a:p>
                      <a:pPr marL="0" marR="0" lvl="0" indent="0" algn="l"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 vermut (100cc)</a:t>
                      </a:r>
                    </a:p>
                  </a:txBody>
                  <a:tcPr marT="45708" marB="4570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1</a:t>
                      </a:r>
                    </a:p>
                    <a:p>
                      <a:pPr marL="0" marR="0" lvl="0" indent="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pPr>
                      <a:r>
                        <a:rPr kumimoji="0" lang="es-ES" sz="1900" b="1" i="0" u="none" strike="noStrike" cap="none" normalizeH="0" baseline="0" dirty="0" smtClean="0">
                          <a:ln>
                            <a:noFill/>
                          </a:ln>
                          <a:solidFill>
                            <a:srgbClr val="9900FF"/>
                          </a:solidFill>
                          <a:effectLst/>
                          <a:latin typeface="Verdana" pitchFamily="34" charset="0"/>
                        </a:rPr>
                        <a:t>2</a:t>
                      </a:r>
                    </a:p>
                  </a:txBody>
                  <a:tcPr marT="45708" marB="45708"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5" name="4 Rectángulo"/>
          <p:cNvSpPr/>
          <p:nvPr/>
        </p:nvSpPr>
        <p:spPr>
          <a:xfrm>
            <a:off x="471575" y="4725144"/>
            <a:ext cx="7992888" cy="1723549"/>
          </a:xfrm>
          <a:prstGeom prst="rect">
            <a:avLst/>
          </a:prstGeom>
          <a:noFill/>
          <a:ln w="28575">
            <a:solidFill>
              <a:srgbClr val="002060"/>
            </a:solidFill>
          </a:ln>
        </p:spPr>
        <p:txBody>
          <a:bodyPr wrap="square">
            <a:spAutoFit/>
          </a:bodyPr>
          <a:lstStyle/>
          <a:p>
            <a:pPr algn="ctr"/>
            <a:r>
              <a:rPr lang="es-ES" altLang="es-ES" b="1" dirty="0" smtClean="0">
                <a:solidFill>
                  <a:srgbClr val="002060"/>
                </a:solidFill>
                <a:cs typeface="Arial" pitchFamily="34" charset="0"/>
              </a:rPr>
              <a:t>¿ES IGUAL DE PELIGROSO BEBER CERVEZAS QUE COMBINADOS?</a:t>
            </a:r>
            <a:endParaRPr lang="es-ES" altLang="es-ES" b="1" dirty="0" smtClean="0">
              <a:solidFill>
                <a:srgbClr val="FF0000"/>
              </a:solidFill>
              <a:cs typeface="Arial" pitchFamily="34" charset="0"/>
            </a:endParaRPr>
          </a:p>
          <a:p>
            <a:pPr algn="just"/>
            <a:endParaRPr lang="es-ES" altLang="es-ES" sz="1600" b="1" dirty="0">
              <a:solidFill>
                <a:srgbClr val="FF0000"/>
              </a:solidFill>
              <a:cs typeface="Arial" pitchFamily="34" charset="0"/>
            </a:endParaRPr>
          </a:p>
          <a:p>
            <a:pPr algn="just"/>
            <a:r>
              <a:rPr lang="es-ES" altLang="es-ES" sz="1600" b="1" dirty="0" smtClean="0">
                <a:solidFill>
                  <a:srgbClr val="002060"/>
                </a:solidFill>
                <a:cs typeface="Arial" pitchFamily="34" charset="0"/>
              </a:rPr>
              <a:t>El RIESGO/PELIGRO </a:t>
            </a:r>
            <a:r>
              <a:rPr lang="es-ES" altLang="es-ES" dirty="0" smtClean="0">
                <a:solidFill>
                  <a:srgbClr val="002060"/>
                </a:solidFill>
                <a:cs typeface="Arial" pitchFamily="34" charset="0"/>
              </a:rPr>
              <a:t>depende </a:t>
            </a:r>
            <a:r>
              <a:rPr lang="es-ES" altLang="es-ES" dirty="0">
                <a:solidFill>
                  <a:srgbClr val="002060"/>
                </a:solidFill>
                <a:cs typeface="Arial" pitchFamily="34" charset="0"/>
              </a:rPr>
              <a:t>de los grados de alcohol de la bebida y de la cantidad consumida (dos cañas equivalen a  un combinado</a:t>
            </a:r>
            <a:r>
              <a:rPr lang="es-ES" altLang="es-ES" dirty="0" smtClean="0">
                <a:solidFill>
                  <a:srgbClr val="002060"/>
                </a:solidFill>
                <a:cs typeface="Arial" pitchFamily="34" charset="0"/>
              </a:rPr>
              <a:t>)</a:t>
            </a:r>
          </a:p>
          <a:p>
            <a:pPr algn="just"/>
            <a:endParaRPr lang="es-ES" altLang="es-ES" dirty="0" smtClean="0">
              <a:solidFill>
                <a:srgbClr val="002060"/>
              </a:solidFill>
              <a:cs typeface="Arial" pitchFamily="34" charset="0"/>
            </a:endParaRPr>
          </a:p>
          <a:p>
            <a:pPr algn="ctr"/>
            <a:r>
              <a:rPr lang="es-ES" altLang="es-ES" dirty="0" smtClean="0">
                <a:solidFill>
                  <a:srgbClr val="002060"/>
                </a:solidFill>
                <a:cs typeface="Arial" pitchFamily="34" charset="0"/>
              </a:rPr>
              <a:t>“ beber 3 cañas implica más peligro que beber un combinado”</a:t>
            </a:r>
            <a:endParaRPr lang="es-ES" altLang="es-ES" dirty="0">
              <a:solidFill>
                <a:srgbClr val="002060"/>
              </a:solidFill>
              <a:cs typeface="Arial" pitchFamily="34" charset="0"/>
            </a:endParaRPr>
          </a:p>
        </p:txBody>
      </p:sp>
      <p:sp>
        <p:nvSpPr>
          <p:cNvPr id="6" name="12 Marcador de pie de página"/>
          <p:cNvSpPr>
            <a:spLocks noGrp="1"/>
          </p:cNvSpPr>
          <p:nvPr>
            <p:ph type="ftr" sz="quarter" idx="11"/>
          </p:nvPr>
        </p:nvSpPr>
        <p:spPr>
          <a:xfrm>
            <a:off x="7020272" y="6506170"/>
            <a:ext cx="1879848" cy="365125"/>
          </a:xfrm>
        </p:spPr>
        <p:txBody>
          <a:bodyPr/>
          <a:lstStyle/>
          <a:p>
            <a:pPr algn="r"/>
            <a:r>
              <a:rPr lang="es-ES" dirty="0" smtClean="0"/>
              <a:t>TRANSPARENCIA 19</a:t>
            </a:r>
            <a:endParaRPr lang="es-E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926" y="8594"/>
            <a:ext cx="1359074" cy="84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3549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899592" y="836712"/>
            <a:ext cx="7704856" cy="54006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ES" sz="2200" b="1" dirty="0" smtClean="0">
                <a:solidFill>
                  <a:srgbClr val="FF0000"/>
                </a:solidFill>
              </a:rPr>
              <a:t>MENORES DE EDAD</a:t>
            </a:r>
          </a:p>
          <a:p>
            <a:pPr algn="just"/>
            <a:r>
              <a:rPr lang="es-ES" altLang="es-ES" sz="2400" b="1" dirty="0">
                <a:solidFill>
                  <a:srgbClr val="FF0000"/>
                </a:solidFill>
                <a:cs typeface="Arial" pitchFamily="34" charset="0"/>
              </a:rPr>
              <a:t>CONSUMO EN ATRACÓN </a:t>
            </a:r>
            <a:r>
              <a:rPr lang="es-ES" altLang="es-ES" sz="2200" b="1" dirty="0" smtClean="0">
                <a:solidFill>
                  <a:schemeClr val="tx1"/>
                </a:solidFill>
                <a:cs typeface="Arial" pitchFamily="34" charset="0"/>
              </a:rPr>
              <a:t>(</a:t>
            </a:r>
            <a:r>
              <a:rPr lang="es-ES" altLang="es-ES" sz="2200" dirty="0">
                <a:solidFill>
                  <a:schemeClr val="tx1"/>
                </a:solidFill>
                <a:cs typeface="Arial" pitchFamily="34" charset="0"/>
              </a:rPr>
              <a:t>4 ♀ y 5 ♂ o más UBE en 2h o menos)</a:t>
            </a:r>
          </a:p>
          <a:p>
            <a:r>
              <a:rPr lang="es-ES" altLang="es-ES" sz="2200" b="1" dirty="0" smtClean="0">
                <a:solidFill>
                  <a:schemeClr val="tx1"/>
                </a:solidFill>
                <a:cs typeface="Arial" pitchFamily="34" charset="0"/>
              </a:rPr>
              <a:t>Mayores de edad: </a:t>
            </a:r>
          </a:p>
          <a:p>
            <a:r>
              <a:rPr lang="es-ES" altLang="es-ES" sz="2200" b="1" dirty="0">
                <a:solidFill>
                  <a:schemeClr val="tx1"/>
                </a:solidFill>
                <a:cs typeface="Arial" pitchFamily="34" charset="0"/>
              </a:rPr>
              <a:t>	</a:t>
            </a:r>
            <a:r>
              <a:rPr lang="es-ES" altLang="es-ES" sz="2200" b="1" dirty="0" smtClean="0">
                <a:solidFill>
                  <a:schemeClr val="tx1"/>
                </a:solidFill>
                <a:cs typeface="Arial" pitchFamily="34" charset="0"/>
              </a:rPr>
              <a:t>Mujeres y </a:t>
            </a:r>
            <a:r>
              <a:rPr lang="es-ES" altLang="es-ES" sz="2200" b="1" dirty="0">
                <a:solidFill>
                  <a:schemeClr val="tx1"/>
                </a:solidFill>
                <a:cs typeface="Arial" pitchFamily="34" charset="0"/>
              </a:rPr>
              <a:t>personas &gt;65 años</a:t>
            </a:r>
            <a:r>
              <a:rPr lang="es-ES" altLang="es-ES" sz="2200" dirty="0">
                <a:solidFill>
                  <a:schemeClr val="tx1"/>
                </a:solidFill>
                <a:cs typeface="Arial" pitchFamily="34" charset="0"/>
              </a:rPr>
              <a:t>: </a:t>
            </a:r>
            <a:r>
              <a:rPr lang="es-ES" altLang="es-ES" sz="2200" dirty="0" smtClean="0">
                <a:solidFill>
                  <a:schemeClr val="tx1"/>
                </a:solidFill>
                <a:cs typeface="Arial" pitchFamily="34" charset="0"/>
              </a:rPr>
              <a:t>17UBE/semana</a:t>
            </a:r>
            <a:endParaRPr lang="es-ES" altLang="es-ES" sz="2200" dirty="0">
              <a:solidFill>
                <a:schemeClr val="tx1"/>
              </a:solidFill>
              <a:cs typeface="Arial" pitchFamily="34" charset="0"/>
            </a:endParaRPr>
          </a:p>
          <a:p>
            <a:r>
              <a:rPr lang="es-ES" altLang="es-ES" sz="2200" b="1" dirty="0" smtClean="0">
                <a:solidFill>
                  <a:schemeClr val="tx1"/>
                </a:solidFill>
                <a:cs typeface="Arial" pitchFamily="34" charset="0"/>
              </a:rPr>
              <a:t>	Hombres :</a:t>
            </a:r>
            <a:r>
              <a:rPr lang="es-ES" altLang="es-ES" sz="2200" dirty="0" smtClean="0">
                <a:solidFill>
                  <a:schemeClr val="tx1"/>
                </a:solidFill>
                <a:cs typeface="Arial" pitchFamily="34" charset="0"/>
              </a:rPr>
              <a:t> 28UBE/semana</a:t>
            </a:r>
          </a:p>
          <a:p>
            <a:pPr algn="just"/>
            <a:r>
              <a:rPr lang="es-ES" altLang="es-ES" sz="2200" b="1" dirty="0">
                <a:solidFill>
                  <a:schemeClr val="tx1"/>
                </a:solidFill>
                <a:cs typeface="Arial" pitchFamily="34" charset="0"/>
              </a:rPr>
              <a:t>Personas que realizan actividades de riesgo </a:t>
            </a:r>
            <a:r>
              <a:rPr lang="es-ES" altLang="es-ES" sz="2200" dirty="0">
                <a:solidFill>
                  <a:schemeClr val="tx1"/>
                </a:solidFill>
                <a:cs typeface="Arial" pitchFamily="34" charset="0"/>
              </a:rPr>
              <a:t>(</a:t>
            </a:r>
            <a:r>
              <a:rPr lang="es-ES" altLang="es-ES" sz="2000" dirty="0">
                <a:solidFill>
                  <a:schemeClr val="tx1"/>
                </a:solidFill>
                <a:cs typeface="Arial" pitchFamily="34" charset="0"/>
              </a:rPr>
              <a:t>conducción, alturas, maquinas</a:t>
            </a:r>
            <a:r>
              <a:rPr lang="es-ES" altLang="es-ES" sz="2200" dirty="0">
                <a:solidFill>
                  <a:schemeClr val="tx1"/>
                </a:solidFill>
                <a:cs typeface="Arial" pitchFamily="34" charset="0"/>
              </a:rPr>
              <a:t>)</a:t>
            </a:r>
          </a:p>
          <a:p>
            <a:pPr algn="just"/>
            <a:r>
              <a:rPr lang="es-ES" altLang="es-ES" sz="2200" b="1" dirty="0" smtClean="0">
                <a:solidFill>
                  <a:schemeClr val="tx1"/>
                </a:solidFill>
                <a:cs typeface="Arial" pitchFamily="34" charset="0"/>
              </a:rPr>
              <a:t>Personas </a:t>
            </a:r>
            <a:r>
              <a:rPr lang="es-ES" altLang="es-ES" sz="2200" b="1" dirty="0">
                <a:solidFill>
                  <a:schemeClr val="tx1"/>
                </a:solidFill>
                <a:cs typeface="Arial" pitchFamily="34" charset="0"/>
              </a:rPr>
              <a:t>con problemas de salud</a:t>
            </a:r>
            <a:r>
              <a:rPr lang="es-ES" altLang="es-ES" sz="2200" dirty="0">
                <a:solidFill>
                  <a:schemeClr val="tx1"/>
                </a:solidFill>
              </a:rPr>
              <a:t> (diabetes, hepatitis C, </a:t>
            </a:r>
            <a:r>
              <a:rPr lang="es-ES" altLang="es-ES" sz="2200" dirty="0" smtClean="0">
                <a:solidFill>
                  <a:schemeClr val="tx1"/>
                </a:solidFill>
              </a:rPr>
              <a:t>enfermedad mental)</a:t>
            </a:r>
            <a:endParaRPr lang="es-ES" altLang="es-ES" sz="2200" b="1" dirty="0">
              <a:solidFill>
                <a:schemeClr val="tx1"/>
              </a:solidFill>
              <a:cs typeface="Arial" pitchFamily="34" charset="0"/>
            </a:endParaRPr>
          </a:p>
          <a:p>
            <a:r>
              <a:rPr lang="es-ES" altLang="es-ES" sz="2200" b="1" dirty="0">
                <a:solidFill>
                  <a:schemeClr val="tx1"/>
                </a:solidFill>
                <a:cs typeface="Arial" pitchFamily="34" charset="0"/>
              </a:rPr>
              <a:t>Embarazadas y en lactancia</a:t>
            </a:r>
          </a:p>
          <a:p>
            <a:r>
              <a:rPr lang="es-ES" altLang="es-ES" sz="2200" dirty="0" smtClean="0">
                <a:solidFill>
                  <a:schemeClr val="tx1"/>
                </a:solidFill>
                <a:cs typeface="Arial" pitchFamily="34" charset="0"/>
              </a:rPr>
              <a:t>Personas </a:t>
            </a:r>
            <a:r>
              <a:rPr lang="es-ES" altLang="es-ES" sz="2200" dirty="0">
                <a:solidFill>
                  <a:schemeClr val="tx1"/>
                </a:solidFill>
                <a:cs typeface="Arial" pitchFamily="34" charset="0"/>
              </a:rPr>
              <a:t>con </a:t>
            </a:r>
            <a:r>
              <a:rPr lang="es-ES" altLang="es-ES" sz="2200" b="1" dirty="0">
                <a:solidFill>
                  <a:schemeClr val="tx1"/>
                </a:solidFill>
                <a:cs typeface="Arial" pitchFamily="34" charset="0"/>
              </a:rPr>
              <a:t>antecedentes familiares del alcoholismo</a:t>
            </a:r>
          </a:p>
        </p:txBody>
      </p:sp>
      <p:sp>
        <p:nvSpPr>
          <p:cNvPr id="102403" name="Rectangle 6"/>
          <p:cNvSpPr>
            <a:spLocks noGrp="1" noChangeArrowheads="1"/>
          </p:cNvSpPr>
          <p:nvPr>
            <p:ph type="title"/>
          </p:nvPr>
        </p:nvSpPr>
        <p:spPr>
          <a:xfrm>
            <a:off x="519408" y="260648"/>
            <a:ext cx="8229600" cy="504056"/>
          </a:xfrm>
        </p:spPr>
        <p:txBody>
          <a:bodyPr>
            <a:normAutofit fontScale="90000"/>
          </a:bodyPr>
          <a:lstStyle/>
          <a:p>
            <a:pPr lvl="0"/>
            <a:r>
              <a:rPr lang="es-ES" altLang="es-ES" sz="3200" b="1" dirty="0" smtClean="0">
                <a:solidFill>
                  <a:prstClr val="black"/>
                </a:solidFill>
              </a:rPr>
              <a:t/>
            </a:r>
            <a:br>
              <a:rPr lang="es-ES" altLang="es-ES" sz="3200" b="1" dirty="0" smtClean="0">
                <a:solidFill>
                  <a:prstClr val="black"/>
                </a:solidFill>
              </a:rPr>
            </a:br>
            <a:r>
              <a:rPr lang="es-ES" altLang="es-ES" sz="3200" b="1" dirty="0" smtClean="0">
                <a:solidFill>
                  <a:prstClr val="black"/>
                </a:solidFill>
              </a:rPr>
              <a:t>CONSUMO </a:t>
            </a:r>
            <a:r>
              <a:rPr lang="es-ES" altLang="es-ES" sz="3200" b="1" dirty="0">
                <a:solidFill>
                  <a:prstClr val="black"/>
                </a:solidFill>
              </a:rPr>
              <a:t>DE RIESGO</a:t>
            </a:r>
            <a:br>
              <a:rPr lang="es-ES" altLang="es-ES" sz="3200" b="1" dirty="0">
                <a:solidFill>
                  <a:prstClr val="black"/>
                </a:solidFill>
              </a:rPr>
            </a:br>
            <a:endParaRPr lang="es-ES" altLang="es-ES" sz="3200" dirty="0" smtClean="0"/>
          </a:p>
        </p:txBody>
      </p:sp>
      <p:pic>
        <p:nvPicPr>
          <p:cNvPr id="7" name="6 Imagen"/>
          <p:cNvPicPr/>
          <p:nvPr/>
        </p:nvPicPr>
        <p:blipFill rotWithShape="1">
          <a:blip r:embed="rId3"/>
          <a:srcRect l="18276" t="34606" r="54299" b="46559"/>
          <a:stretch/>
        </p:blipFill>
        <p:spPr bwMode="auto">
          <a:xfrm>
            <a:off x="60" y="1665260"/>
            <a:ext cx="1087732" cy="401940"/>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3"/>
          <a:srcRect l="18276" t="33557" r="54299" b="43227"/>
          <a:stretch/>
        </p:blipFill>
        <p:spPr bwMode="auto">
          <a:xfrm>
            <a:off x="467544" y="2924405"/>
            <a:ext cx="1440160" cy="571893"/>
          </a:xfrm>
          <a:prstGeom prst="rect">
            <a:avLst/>
          </a:prstGeom>
          <a:ln>
            <a:noFill/>
          </a:ln>
          <a:extLst>
            <a:ext uri="{53640926-AAD7-44D8-BBD7-CCE9431645EC}">
              <a14:shadowObscured xmlns:a14="http://schemas.microsoft.com/office/drawing/2010/main"/>
            </a:ext>
          </a:extLst>
        </p:spPr>
      </p:pic>
      <p:sp>
        <p:nvSpPr>
          <p:cNvPr id="6" name="12 Marcador de pie de página"/>
          <p:cNvSpPr>
            <a:spLocks noGrp="1"/>
          </p:cNvSpPr>
          <p:nvPr>
            <p:ph type="ftr" sz="quarter" idx="11"/>
          </p:nvPr>
        </p:nvSpPr>
        <p:spPr>
          <a:xfrm>
            <a:off x="6704317" y="6309320"/>
            <a:ext cx="1879848" cy="365125"/>
          </a:xfrm>
        </p:spPr>
        <p:txBody>
          <a:bodyPr/>
          <a:lstStyle/>
          <a:p>
            <a:pPr algn="r"/>
            <a:r>
              <a:rPr lang="es-ES" dirty="0" smtClean="0"/>
              <a:t>TRANSPARENCIA 20</a:t>
            </a:r>
            <a:endParaRPr lang="es-ES" dirty="0"/>
          </a:p>
        </p:txBody>
      </p:sp>
    </p:spTree>
    <p:extLst>
      <p:ext uri="{BB962C8B-B14F-4D97-AF65-F5344CB8AC3E}">
        <p14:creationId xmlns:p14="http://schemas.microsoft.com/office/powerpoint/2010/main" val="4083098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79512" y="52819"/>
            <a:ext cx="8496944" cy="981075"/>
          </a:xfrm>
        </p:spPr>
        <p:txBody>
          <a:bodyPr>
            <a:noAutofit/>
          </a:bodyPr>
          <a:lstStyle/>
          <a:p>
            <a:pPr eaLnBrk="1" hangingPunct="1"/>
            <a:r>
              <a:rPr lang="es-ES" altLang="es-ES" sz="3600" b="1" dirty="0" smtClean="0"/>
              <a:t>Absorción y eliminación </a:t>
            </a:r>
            <a:endParaRPr lang="es-ES" altLang="es-ES" sz="3600" dirty="0" smtClean="0"/>
          </a:p>
        </p:txBody>
      </p:sp>
      <p:graphicFrame>
        <p:nvGraphicFramePr>
          <p:cNvPr id="2" name="1 Diagrama"/>
          <p:cNvGraphicFramePr/>
          <p:nvPr>
            <p:extLst>
              <p:ext uri="{D42A27DB-BD31-4B8C-83A1-F6EECF244321}">
                <p14:modId xmlns:p14="http://schemas.microsoft.com/office/powerpoint/2010/main" val="2927853651"/>
              </p:ext>
            </p:extLst>
          </p:nvPr>
        </p:nvGraphicFramePr>
        <p:xfrm>
          <a:off x="179512" y="867414"/>
          <a:ext cx="8640960" cy="5889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12 Marcador de pie de página"/>
          <p:cNvSpPr>
            <a:spLocks noGrp="1"/>
          </p:cNvSpPr>
          <p:nvPr>
            <p:ph type="ftr" sz="quarter" idx="11"/>
          </p:nvPr>
        </p:nvSpPr>
        <p:spPr>
          <a:xfrm>
            <a:off x="7092280" y="6492875"/>
            <a:ext cx="1879848" cy="365125"/>
          </a:xfrm>
        </p:spPr>
        <p:txBody>
          <a:bodyPr/>
          <a:lstStyle/>
          <a:p>
            <a:r>
              <a:rPr lang="es-ES" dirty="0" smtClean="0">
                <a:solidFill>
                  <a:srgbClr val="002060"/>
                </a:solidFill>
              </a:rPr>
              <a:t>TRANSPARENCIA 21</a:t>
            </a:r>
            <a:endParaRPr lang="es-ES" dirty="0">
              <a:solidFill>
                <a:srgbClr val="002060"/>
              </a:solidFill>
            </a:endParaRPr>
          </a:p>
        </p:txBody>
      </p:sp>
      <p:pic>
        <p:nvPicPr>
          <p:cNvPr id="2355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4421" y="17802"/>
            <a:ext cx="1428224" cy="89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abajo"/>
          <p:cNvSpPr/>
          <p:nvPr/>
        </p:nvSpPr>
        <p:spPr>
          <a:xfrm>
            <a:off x="4122945" y="3417558"/>
            <a:ext cx="658654" cy="504056"/>
          </a:xfrm>
          <a:prstGeom prst="downArrow">
            <a:avLst/>
          </a:prstGeom>
          <a:solidFill>
            <a:schemeClr val="accent6">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27642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BEBA8EAE-BF5A-486C-A8C5-ECC9F3942E4B}">
                <a14:imgProps xmlns:a14="http://schemas.microsoft.com/office/drawing/2010/main">
                  <a14:imgLayer r:embed="rId3">
                    <a14:imgEffect>
                      <a14:artisticMarker/>
                    </a14:imgEffect>
                    <a14:imgEffect>
                      <a14:colorTemperature colorTemp="7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95536" y="2420888"/>
            <a:ext cx="952469" cy="2592288"/>
          </a:xfrm>
          <a:prstGeom prst="rect">
            <a:avLst/>
          </a:prstGeom>
        </p:spPr>
      </p:pic>
      <p:sp>
        <p:nvSpPr>
          <p:cNvPr id="2" name="1 Título"/>
          <p:cNvSpPr>
            <a:spLocks noGrp="1"/>
          </p:cNvSpPr>
          <p:nvPr>
            <p:ph type="title"/>
          </p:nvPr>
        </p:nvSpPr>
        <p:spPr>
          <a:xfrm>
            <a:off x="395536" y="620688"/>
            <a:ext cx="8229600" cy="1944216"/>
          </a:xfrm>
        </p:spPr>
        <p:txBody>
          <a:bodyPr rtlCol="0">
            <a:normAutofit/>
          </a:bodyPr>
          <a:lstStyle/>
          <a:p>
            <a:pPr eaLnBrk="1" fontAlgn="auto" hangingPunct="1">
              <a:spcAft>
                <a:spcPts val="0"/>
              </a:spcAft>
              <a:defRPr/>
            </a:pPr>
            <a:r>
              <a:rPr lang="es-ES" sz="3200" b="1" dirty="0">
                <a:solidFill>
                  <a:srgbClr val="002060"/>
                </a:solidFill>
                <a:latin typeface="+mn-lt"/>
              </a:rPr>
              <a:t>LA INTERACCIÓN DEL ALCOHOL CON OTRAS DROGAS COMO POSIBLE CAUSA DE ACCIDENTE</a:t>
            </a:r>
          </a:p>
        </p:txBody>
      </p:sp>
      <p:sp>
        <p:nvSpPr>
          <p:cNvPr id="4" name="12 Marcador de pie de página"/>
          <p:cNvSpPr>
            <a:spLocks noGrp="1"/>
          </p:cNvSpPr>
          <p:nvPr>
            <p:ph type="ftr" sz="quarter" idx="11"/>
          </p:nvPr>
        </p:nvSpPr>
        <p:spPr>
          <a:xfrm>
            <a:off x="6948264" y="6309320"/>
            <a:ext cx="1879848" cy="365125"/>
          </a:xfrm>
        </p:spPr>
        <p:txBody>
          <a:bodyPr/>
          <a:lstStyle/>
          <a:p>
            <a:pPr algn="r"/>
            <a:r>
              <a:rPr lang="es-ES" dirty="0" smtClean="0"/>
              <a:t>TRANSPARENCIA 22</a:t>
            </a:r>
            <a:endParaRPr lang="es-ES" dirty="0"/>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684" y="0"/>
            <a:ext cx="1456762"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Diagrama"/>
          <p:cNvGraphicFramePr/>
          <p:nvPr>
            <p:extLst>
              <p:ext uri="{D42A27DB-BD31-4B8C-83A1-F6EECF244321}">
                <p14:modId xmlns:p14="http://schemas.microsoft.com/office/powerpoint/2010/main" val="3370341744"/>
              </p:ext>
            </p:extLst>
          </p:nvPr>
        </p:nvGraphicFramePr>
        <p:xfrm>
          <a:off x="1372035" y="2564905"/>
          <a:ext cx="7344816" cy="24482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28960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052736"/>
            <a:ext cx="7772400" cy="4392488"/>
          </a:xfrm>
        </p:spPr>
        <p:txBody>
          <a:bodyPr>
            <a:normAutofit/>
          </a:bodyPr>
          <a:lstStyle/>
          <a:p>
            <a:r>
              <a:rPr lang="es-ES" b="1" dirty="0" smtClean="0">
                <a:solidFill>
                  <a:schemeClr val="tx2"/>
                </a:solidFill>
              </a:rPr>
              <a:t>SESIÓN 2.Factores de riesgo en jóvenes. CANNABIS. Controles de tráfico </a:t>
            </a:r>
            <a:r>
              <a:rPr lang="es-ES" sz="3600" b="1" dirty="0" smtClean="0">
                <a:solidFill>
                  <a:schemeClr val="tx2"/>
                </a:solidFill>
              </a:rPr>
              <a:t>(alcohol y drogas)</a:t>
            </a:r>
            <a:endParaRPr lang="es-ES" sz="3600" b="1"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420" y="33752"/>
            <a:ext cx="1523053" cy="94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2 Marcador de pie de página"/>
          <p:cNvSpPr>
            <a:spLocks noGrp="1"/>
          </p:cNvSpPr>
          <p:nvPr>
            <p:ph type="ftr" sz="quarter" idx="11"/>
          </p:nvPr>
        </p:nvSpPr>
        <p:spPr>
          <a:xfrm>
            <a:off x="6948264" y="6309320"/>
            <a:ext cx="1879848" cy="365125"/>
          </a:xfrm>
        </p:spPr>
        <p:txBody>
          <a:bodyPr/>
          <a:lstStyle/>
          <a:p>
            <a:pPr algn="r"/>
            <a:r>
              <a:rPr lang="es-ES" dirty="0" smtClean="0"/>
              <a:t>TRANSPARENCIA 23</a:t>
            </a:r>
            <a:endParaRPr lang="es-ES" dirty="0"/>
          </a:p>
        </p:txBody>
      </p:sp>
    </p:spTree>
    <p:extLst>
      <p:ext uri="{BB962C8B-B14F-4D97-AF65-F5344CB8AC3E}">
        <p14:creationId xmlns:p14="http://schemas.microsoft.com/office/powerpoint/2010/main" val="533760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1052736"/>
            <a:ext cx="7272808" cy="4929411"/>
          </a:xfrm>
        </p:spPr>
        <p:txBody>
          <a:bodyPr/>
          <a:lstStyle/>
          <a:p>
            <a:pPr marL="0" indent="0" algn="ctr">
              <a:buNone/>
            </a:pPr>
            <a:endParaRPr lang="es-ES_tradnl" b="1" dirty="0" smtClean="0"/>
          </a:p>
          <a:p>
            <a:pPr marL="0" indent="0" algn="ctr">
              <a:buNone/>
            </a:pPr>
            <a:r>
              <a:rPr lang="es-ES_tradnl" sz="3600" b="1" dirty="0" smtClean="0">
                <a:solidFill>
                  <a:schemeClr val="tx2"/>
                </a:solidFill>
                <a:latin typeface="+mj-lt"/>
                <a:ea typeface="+mj-ea"/>
                <a:cs typeface="+mj-cs"/>
              </a:rPr>
              <a:t>Factores </a:t>
            </a:r>
            <a:r>
              <a:rPr lang="es-ES_tradnl" sz="3600" b="1" dirty="0">
                <a:solidFill>
                  <a:schemeClr val="tx2"/>
                </a:solidFill>
                <a:latin typeface="+mj-lt"/>
                <a:ea typeface="+mj-ea"/>
                <a:cs typeface="+mj-cs"/>
              </a:rPr>
              <a:t>de riesgo asociados a los accidentes de tráfico en jóvenes </a:t>
            </a:r>
            <a:endParaRPr lang="es-ES_tradnl" sz="3600" b="1" dirty="0" smtClean="0">
              <a:solidFill>
                <a:schemeClr val="tx2"/>
              </a:solidFill>
              <a:latin typeface="+mj-lt"/>
              <a:ea typeface="+mj-ea"/>
              <a:cs typeface="+mj-cs"/>
            </a:endParaRPr>
          </a:p>
          <a:p>
            <a:pPr marL="0" indent="0" algn="ctr">
              <a:buNone/>
            </a:pPr>
            <a:endParaRPr lang="es-ES_tradnl" sz="3600" b="1" dirty="0" smtClean="0">
              <a:solidFill>
                <a:schemeClr val="tx2"/>
              </a:solidFill>
              <a:latin typeface="+mj-lt"/>
              <a:ea typeface="+mj-ea"/>
              <a:cs typeface="+mj-cs"/>
            </a:endParaRPr>
          </a:p>
          <a:p>
            <a:pPr marL="0" indent="0" algn="ctr">
              <a:buNone/>
            </a:pPr>
            <a:endParaRPr lang="es-ES_tradnl" sz="3600" b="1" dirty="0">
              <a:solidFill>
                <a:schemeClr val="tx2"/>
              </a:solidFill>
              <a:latin typeface="+mj-lt"/>
              <a:ea typeface="+mj-ea"/>
              <a:cs typeface="+mj-cs"/>
            </a:endParaRPr>
          </a:p>
          <a:p>
            <a:pPr marL="0" indent="0" algn="ctr">
              <a:buNone/>
            </a:pPr>
            <a:r>
              <a:rPr lang="es-ES" sz="2000" u="sng" dirty="0" smtClean="0">
                <a:hlinkClick r:id="rId2"/>
              </a:rPr>
              <a:t>https</a:t>
            </a:r>
            <a:r>
              <a:rPr lang="es-ES" sz="2000" u="sng" dirty="0">
                <a:hlinkClick r:id="rId2"/>
              </a:rPr>
              <a:t>://www.youtube.com/watch?v=COo-L7yKSXE</a:t>
            </a:r>
            <a:r>
              <a:rPr lang="es-ES" sz="2000" dirty="0"/>
              <a:t>   </a:t>
            </a:r>
            <a:r>
              <a:rPr lang="es-ES" sz="2400" dirty="0"/>
              <a:t/>
            </a:r>
            <a:br>
              <a:rPr lang="es-ES" sz="2400" dirty="0"/>
            </a:br>
            <a:endParaRPr lang="es-ES" sz="2400" dirty="0"/>
          </a:p>
        </p:txBody>
      </p:sp>
      <p:sp>
        <p:nvSpPr>
          <p:cNvPr id="4" name="3 Marcador de pie de página"/>
          <p:cNvSpPr>
            <a:spLocks noGrp="1"/>
          </p:cNvSpPr>
          <p:nvPr>
            <p:ph type="ftr" sz="quarter" idx="11"/>
          </p:nvPr>
        </p:nvSpPr>
        <p:spPr>
          <a:xfrm>
            <a:off x="5940152" y="6309320"/>
            <a:ext cx="2895600" cy="365125"/>
          </a:xfrm>
        </p:spPr>
        <p:txBody>
          <a:bodyPr/>
          <a:lstStyle/>
          <a:p>
            <a:pPr algn="r"/>
            <a:r>
              <a:rPr lang="es-ES" dirty="0" smtClean="0"/>
              <a:t>TRANSPARENCIA 24</a:t>
            </a:r>
            <a:endParaRPr lang="es-E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221088"/>
            <a:ext cx="342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336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31031" y="624469"/>
            <a:ext cx="8229600" cy="4929411"/>
          </a:xfrm>
        </p:spPr>
        <p:txBody>
          <a:bodyPr/>
          <a:lstStyle/>
          <a:p>
            <a:pPr marL="0" indent="0">
              <a:buNone/>
            </a:pPr>
            <a:endParaRPr lang="es-ES" dirty="0" smtClean="0"/>
          </a:p>
          <a:p>
            <a:pPr marL="0" indent="0">
              <a:buNone/>
            </a:pPr>
            <a:endParaRPr lang="es-ES" dirty="0"/>
          </a:p>
          <a:p>
            <a:pPr marL="0" indent="0" algn="ctr">
              <a:buNone/>
            </a:pPr>
            <a:r>
              <a:rPr lang="es-ES" sz="3600" b="1" dirty="0">
                <a:solidFill>
                  <a:schemeClr val="tx2"/>
                </a:solidFill>
                <a:latin typeface="+mj-lt"/>
                <a:ea typeface="+mj-ea"/>
                <a:cs typeface="+mj-cs"/>
              </a:rPr>
              <a:t>¿COMO AFECTA EL </a:t>
            </a:r>
            <a:r>
              <a:rPr lang="es-ES" sz="3600" b="1" dirty="0" smtClean="0">
                <a:solidFill>
                  <a:schemeClr val="tx2"/>
                </a:solidFill>
                <a:latin typeface="+mj-lt"/>
                <a:ea typeface="+mj-ea"/>
                <a:cs typeface="+mj-cs"/>
              </a:rPr>
              <a:t>CANNABIS A </a:t>
            </a:r>
            <a:r>
              <a:rPr lang="es-ES" sz="3600" b="1" dirty="0">
                <a:solidFill>
                  <a:schemeClr val="tx2"/>
                </a:solidFill>
                <a:latin typeface="+mj-lt"/>
                <a:ea typeface="+mj-ea"/>
                <a:cs typeface="+mj-cs"/>
              </a:rPr>
              <a:t>LA </a:t>
            </a:r>
            <a:r>
              <a:rPr lang="es-ES" sz="3600" b="1" dirty="0" smtClean="0">
                <a:solidFill>
                  <a:schemeClr val="tx2"/>
                </a:solidFill>
                <a:latin typeface="+mj-lt"/>
                <a:ea typeface="+mj-ea"/>
                <a:cs typeface="+mj-cs"/>
              </a:rPr>
              <a:t>CONDUCCIÓN?</a:t>
            </a:r>
          </a:p>
          <a:p>
            <a:pPr marL="0" indent="0" algn="ctr">
              <a:buNone/>
            </a:pPr>
            <a:endParaRPr lang="es-ES" sz="3600" b="1" dirty="0" smtClean="0">
              <a:solidFill>
                <a:schemeClr val="tx2"/>
              </a:solidFill>
              <a:latin typeface="+mj-lt"/>
              <a:ea typeface="+mj-ea"/>
              <a:cs typeface="+mj-cs"/>
            </a:endParaRPr>
          </a:p>
          <a:p>
            <a:pPr marL="0" indent="0" algn="ctr">
              <a:buNone/>
            </a:pPr>
            <a:endParaRPr lang="es-ES" sz="2000" b="1" dirty="0">
              <a:solidFill>
                <a:schemeClr val="tx2"/>
              </a:solidFill>
              <a:latin typeface="+mj-lt"/>
              <a:ea typeface="+mj-ea"/>
              <a:cs typeface="+mj-cs"/>
            </a:endParaRPr>
          </a:p>
          <a:p>
            <a:pPr marL="0" indent="0" algn="ctr">
              <a:buNone/>
            </a:pPr>
            <a:endParaRPr lang="es-ES" sz="500" b="1" dirty="0" smtClean="0">
              <a:solidFill>
                <a:schemeClr val="tx2"/>
              </a:solidFill>
              <a:latin typeface="+mj-lt"/>
              <a:ea typeface="+mj-ea"/>
              <a:cs typeface="+mj-cs"/>
            </a:endParaRPr>
          </a:p>
        </p:txBody>
      </p:sp>
      <p:sp>
        <p:nvSpPr>
          <p:cNvPr id="4" name="3 Marcador de pie de página"/>
          <p:cNvSpPr>
            <a:spLocks noGrp="1"/>
          </p:cNvSpPr>
          <p:nvPr>
            <p:ph type="ftr" sz="quarter" idx="11"/>
          </p:nvPr>
        </p:nvSpPr>
        <p:spPr>
          <a:xfrm>
            <a:off x="6084168" y="6381328"/>
            <a:ext cx="2895600" cy="365125"/>
          </a:xfrm>
        </p:spPr>
        <p:txBody>
          <a:bodyPr/>
          <a:lstStyle/>
          <a:p>
            <a:pPr algn="r"/>
            <a:r>
              <a:rPr lang="es-ES" dirty="0" smtClean="0"/>
              <a:t>TRANSPARENCIA 25 </a:t>
            </a:r>
            <a:endParaRPr lang="es-E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6575" y="0"/>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p:cNvPicPr/>
          <p:nvPr/>
        </p:nvPicPr>
        <p:blipFill rotWithShape="1">
          <a:blip r:embed="rId3"/>
          <a:srcRect l="8131" t="23485" r="42755" b="43955"/>
          <a:stretch/>
        </p:blipFill>
        <p:spPr bwMode="auto">
          <a:xfrm>
            <a:off x="5724129" y="3645024"/>
            <a:ext cx="2926158" cy="1882683"/>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606422" y="4110816"/>
            <a:ext cx="5400600" cy="738664"/>
          </a:xfrm>
          <a:prstGeom prst="rect">
            <a:avLst/>
          </a:prstGeom>
        </p:spPr>
        <p:txBody>
          <a:bodyPr wrap="square">
            <a:spAutoFit/>
          </a:bodyPr>
          <a:lstStyle/>
          <a:p>
            <a:pPr algn="just"/>
            <a:r>
              <a:rPr lang="es-ES" b="1" dirty="0" smtClean="0">
                <a:solidFill>
                  <a:schemeClr val="tx2"/>
                </a:solidFill>
                <a:latin typeface="+mj-lt"/>
                <a:ea typeface="+mj-ea"/>
                <a:cs typeface="+mj-cs"/>
              </a:rPr>
              <a:t>       </a:t>
            </a:r>
            <a:r>
              <a:rPr lang="es-ES" sz="2400" b="1" dirty="0" smtClean="0">
                <a:solidFill>
                  <a:srgbClr val="FF0000"/>
                </a:solidFill>
                <a:latin typeface="+mj-lt"/>
                <a:ea typeface="+mj-ea"/>
                <a:cs typeface="+mj-cs"/>
              </a:rPr>
              <a:t>Opcional</a:t>
            </a:r>
            <a:endParaRPr lang="es-ES" sz="2400" b="1" dirty="0">
              <a:solidFill>
                <a:srgbClr val="FF0000"/>
              </a:solidFill>
              <a:latin typeface="+mj-lt"/>
              <a:ea typeface="+mj-ea"/>
              <a:cs typeface="+mj-cs"/>
            </a:endParaRPr>
          </a:p>
          <a:p>
            <a:pPr algn="just"/>
            <a:r>
              <a:rPr lang="es-ES" b="1" u="sng" dirty="0" smtClean="0">
                <a:hlinkClick r:id="rId4"/>
              </a:rPr>
              <a:t>https</a:t>
            </a:r>
            <a:r>
              <a:rPr lang="es-ES" b="1" u="sng" dirty="0">
                <a:hlinkClick r:id="rId4"/>
              </a:rPr>
              <a:t>://www.youtube.com/watch?v=whL_-JiQQgc</a:t>
            </a:r>
            <a:endParaRPr lang="es-E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478" y="4137248"/>
            <a:ext cx="342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923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sz="quarter" idx="4294967295"/>
            <p:extLst>
              <p:ext uri="{D42A27DB-BD31-4B8C-83A1-F6EECF244321}">
                <p14:modId xmlns:p14="http://schemas.microsoft.com/office/powerpoint/2010/main" val="256253282"/>
              </p:ext>
            </p:extLst>
          </p:nvPr>
        </p:nvGraphicFramePr>
        <p:xfrm>
          <a:off x="179512" y="345820"/>
          <a:ext cx="4968552" cy="6395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2 Marcador de contenido"/>
          <p:cNvGraphicFramePr>
            <a:graphicFrameLocks noGrp="1"/>
          </p:cNvGraphicFramePr>
          <p:nvPr>
            <p:ph sz="quarter" idx="4294967295"/>
            <p:extLst>
              <p:ext uri="{D42A27DB-BD31-4B8C-83A1-F6EECF244321}">
                <p14:modId xmlns:p14="http://schemas.microsoft.com/office/powerpoint/2010/main" val="1981050774"/>
              </p:ext>
            </p:extLst>
          </p:nvPr>
        </p:nvGraphicFramePr>
        <p:xfrm>
          <a:off x="5220072" y="908719"/>
          <a:ext cx="3528392" cy="51125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3 Marcador de pie de página"/>
          <p:cNvSpPr>
            <a:spLocks noGrp="1"/>
          </p:cNvSpPr>
          <p:nvPr>
            <p:ph type="ftr" sz="quarter" idx="11"/>
          </p:nvPr>
        </p:nvSpPr>
        <p:spPr>
          <a:xfrm>
            <a:off x="6084168" y="6381328"/>
            <a:ext cx="2895600" cy="365125"/>
          </a:xfrm>
        </p:spPr>
        <p:txBody>
          <a:bodyPr/>
          <a:lstStyle/>
          <a:p>
            <a:pPr algn="r"/>
            <a:r>
              <a:rPr lang="es-ES" b="1" dirty="0" smtClean="0"/>
              <a:t>TRANSPARENCIA 26</a:t>
            </a:r>
            <a:endParaRPr lang="es-ES" b="1" dirty="0"/>
          </a:p>
        </p:txBody>
      </p:sp>
      <p:pic>
        <p:nvPicPr>
          <p:cNvPr id="1843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6575" y="37845"/>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4" name="1 Título"/>
          <p:cNvSpPr>
            <a:spLocks noGrp="1"/>
          </p:cNvSpPr>
          <p:nvPr>
            <p:ph type="title"/>
          </p:nvPr>
        </p:nvSpPr>
        <p:spPr>
          <a:xfrm>
            <a:off x="2267744" y="653795"/>
            <a:ext cx="2952328" cy="647700"/>
          </a:xfrm>
        </p:spPr>
        <p:txBody>
          <a:bodyPr>
            <a:normAutofit fontScale="90000"/>
          </a:bodyPr>
          <a:lstStyle/>
          <a:p>
            <a:pPr>
              <a:defRPr/>
            </a:pPr>
            <a:r>
              <a:rPr lang="es-ES" altLang="es-ES" sz="2800" b="1" dirty="0" smtClean="0">
                <a:solidFill>
                  <a:schemeClr val="bg1"/>
                </a:solidFill>
                <a:latin typeface="+mj-lt"/>
              </a:rPr>
              <a:t>CASO DE CANNABIS</a:t>
            </a:r>
          </a:p>
        </p:txBody>
      </p:sp>
    </p:spTree>
    <p:extLst>
      <p:ext uri="{BB962C8B-B14F-4D97-AF65-F5344CB8AC3E}">
        <p14:creationId xmlns:p14="http://schemas.microsoft.com/office/powerpoint/2010/main" val="3174111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551" y="0"/>
            <a:ext cx="1203449" cy="75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10" descr="C:\Users\herrendo\AppData\Local\Microsoft\Windows\Temporary Internet Files\Content.IE5\W3H5JQ3E\numero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692150"/>
            <a:ext cx="74168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descr="C:\Users\herrendo\AppData\Local\Microsoft\Windows\Temporary Internet Files\Content.IE5\W3H5JQ3E\foto002[1].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281238" y="1484313"/>
            <a:ext cx="4368800" cy="4032250"/>
          </a:xfrm>
          <a:noFill/>
        </p:spPr>
      </p:pic>
      <p:sp>
        <p:nvSpPr>
          <p:cNvPr id="4" name="3 Marcador de pie de página"/>
          <p:cNvSpPr>
            <a:spLocks noGrp="1"/>
          </p:cNvSpPr>
          <p:nvPr>
            <p:ph type="ftr" sz="quarter" idx="11"/>
          </p:nvPr>
        </p:nvSpPr>
        <p:spPr>
          <a:xfrm>
            <a:off x="6165950" y="6309320"/>
            <a:ext cx="2895600" cy="365125"/>
          </a:xfrm>
        </p:spPr>
        <p:txBody>
          <a:bodyPr/>
          <a:lstStyle/>
          <a:p>
            <a:pPr algn="r"/>
            <a:r>
              <a:rPr lang="es-ES" dirty="0" smtClean="0"/>
              <a:t>TRANSPARENCIA 2 </a:t>
            </a:r>
            <a:endParaRPr lang="es-ES" dirty="0"/>
          </a:p>
        </p:txBody>
      </p:sp>
    </p:spTree>
    <p:extLst>
      <p:ext uri="{BB962C8B-B14F-4D97-AF65-F5344CB8AC3E}">
        <p14:creationId xmlns:p14="http://schemas.microsoft.com/office/powerpoint/2010/main" val="1311126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07504" y="404664"/>
            <a:ext cx="6013176" cy="778098"/>
          </a:xfrm>
        </p:spPr>
        <p:txBody>
          <a:bodyPr>
            <a:normAutofit fontScale="90000"/>
          </a:bodyPr>
          <a:lstStyle/>
          <a:p>
            <a:pPr algn="l"/>
            <a:r>
              <a:rPr lang="es-ES" sz="4000" b="1" dirty="0" smtClean="0">
                <a:solidFill>
                  <a:schemeClr val="accent3">
                    <a:lumMod val="50000"/>
                  </a:schemeClr>
                </a:solidFill>
              </a:rPr>
              <a:t>¿Qué es el cannabis               ?</a:t>
            </a:r>
            <a:endParaRPr lang="es-ES" sz="4000" b="1" dirty="0">
              <a:solidFill>
                <a:schemeClr val="accent3">
                  <a:lumMod val="50000"/>
                </a:schemeClr>
              </a:solidFill>
            </a:endParaRPr>
          </a:p>
        </p:txBody>
      </p:sp>
      <p:sp>
        <p:nvSpPr>
          <p:cNvPr id="4" name="3 Marcador de pie de página"/>
          <p:cNvSpPr>
            <a:spLocks noGrp="1"/>
          </p:cNvSpPr>
          <p:nvPr>
            <p:ph type="ftr" sz="quarter" idx="11"/>
          </p:nvPr>
        </p:nvSpPr>
        <p:spPr>
          <a:xfrm>
            <a:off x="6008568" y="6314355"/>
            <a:ext cx="2895600" cy="365125"/>
          </a:xfrm>
        </p:spPr>
        <p:txBody>
          <a:bodyPr/>
          <a:lstStyle/>
          <a:p>
            <a:pPr algn="r"/>
            <a:r>
              <a:rPr lang="es-ES" b="1" dirty="0" smtClean="0"/>
              <a:t>TRANSPARENCIA 27</a:t>
            </a:r>
            <a:endParaRPr lang="es-ES" b="1" dirty="0"/>
          </a:p>
        </p:txBody>
      </p:sp>
      <p:sp>
        <p:nvSpPr>
          <p:cNvPr id="7" name="6 Marcador de contenido"/>
          <p:cNvSpPr>
            <a:spLocks noGrp="1"/>
          </p:cNvSpPr>
          <p:nvPr>
            <p:ph idx="1"/>
          </p:nvPr>
        </p:nvSpPr>
        <p:spPr>
          <a:xfrm>
            <a:off x="539552" y="1340768"/>
            <a:ext cx="6203032" cy="5256584"/>
          </a:xfrm>
        </p:spPr>
        <p:txBody>
          <a:bodyPr>
            <a:normAutofit fontScale="70000" lnSpcReduction="20000"/>
          </a:bodyPr>
          <a:lstStyle/>
          <a:p>
            <a:pPr marL="0" indent="0" algn="just">
              <a:buNone/>
            </a:pPr>
            <a:r>
              <a:rPr lang="es-ES" b="1" dirty="0" smtClean="0"/>
              <a:t>¿</a:t>
            </a:r>
            <a:r>
              <a:rPr lang="es-ES" b="1" dirty="0"/>
              <a:t>Qué es? </a:t>
            </a:r>
            <a:r>
              <a:rPr lang="es-ES" dirty="0"/>
              <a:t>La cánnabis sativa es una planta, de la </a:t>
            </a:r>
            <a:r>
              <a:rPr lang="es-ES" dirty="0" smtClean="0"/>
              <a:t>que se </a:t>
            </a:r>
            <a:r>
              <a:rPr lang="es-ES" dirty="0"/>
              <a:t>obtienen la marihuana y el hachís, cuyo </a:t>
            </a:r>
            <a:r>
              <a:rPr lang="es-ES" dirty="0" smtClean="0"/>
              <a:t>principal producto </a:t>
            </a:r>
            <a:r>
              <a:rPr lang="es-ES" dirty="0"/>
              <a:t>activo es el THC (</a:t>
            </a:r>
            <a:r>
              <a:rPr lang="es-ES" dirty="0" err="1"/>
              <a:t>tetrahidrocannabinol</a:t>
            </a:r>
            <a:r>
              <a:rPr lang="es-ES" dirty="0"/>
              <a:t>).</a:t>
            </a:r>
          </a:p>
          <a:p>
            <a:pPr marL="0" indent="0" algn="just">
              <a:buNone/>
            </a:pPr>
            <a:endParaRPr lang="es-ES" b="1" dirty="0" smtClean="0"/>
          </a:p>
          <a:p>
            <a:pPr marL="0" indent="0" algn="just">
              <a:buNone/>
            </a:pPr>
            <a:r>
              <a:rPr lang="es-ES" b="1" dirty="0" smtClean="0"/>
              <a:t>¿</a:t>
            </a:r>
            <a:r>
              <a:rPr lang="es-ES" b="1" dirty="0"/>
              <a:t>Cuáles son sus componentes? </a:t>
            </a:r>
            <a:r>
              <a:rPr lang="es-ES" dirty="0"/>
              <a:t>más de </a:t>
            </a:r>
            <a:r>
              <a:rPr lang="es-ES" dirty="0" smtClean="0"/>
              <a:t>400 componentes, </a:t>
            </a:r>
            <a:r>
              <a:rPr lang="es-ES" dirty="0"/>
              <a:t>de los cuales 61 son </a:t>
            </a:r>
            <a:r>
              <a:rPr lang="es-ES" dirty="0" err="1"/>
              <a:t>cannabinoides</a:t>
            </a:r>
            <a:r>
              <a:rPr lang="es-ES" dirty="0" smtClean="0"/>
              <a:t>.</a:t>
            </a:r>
          </a:p>
          <a:p>
            <a:pPr marL="0" indent="0" algn="just">
              <a:buNone/>
            </a:pPr>
            <a:endParaRPr lang="es-ES" dirty="0"/>
          </a:p>
          <a:p>
            <a:pPr marL="0" indent="0" algn="just">
              <a:buNone/>
            </a:pPr>
            <a:r>
              <a:rPr lang="es-ES" b="1" dirty="0" smtClean="0"/>
              <a:t>Formas </a:t>
            </a:r>
            <a:r>
              <a:rPr lang="es-ES" b="1" dirty="0"/>
              <a:t>de consumo:</a:t>
            </a:r>
          </a:p>
          <a:p>
            <a:pPr marL="400050" lvl="1" indent="0" algn="just">
              <a:buNone/>
            </a:pPr>
            <a:r>
              <a:rPr lang="es-ES" b="1" dirty="0" smtClean="0"/>
              <a:t>La </a:t>
            </a:r>
            <a:r>
              <a:rPr lang="es-ES" b="1" dirty="0"/>
              <a:t>marihuana: </a:t>
            </a:r>
            <a:r>
              <a:rPr lang="es-ES" dirty="0"/>
              <a:t>entre un </a:t>
            </a:r>
            <a:r>
              <a:rPr lang="es-ES" dirty="0" smtClean="0"/>
              <a:t>5- 14 % </a:t>
            </a:r>
            <a:r>
              <a:rPr lang="es-ES" dirty="0"/>
              <a:t>de </a:t>
            </a:r>
            <a:r>
              <a:rPr lang="es-ES" dirty="0" smtClean="0"/>
              <a:t>THC</a:t>
            </a:r>
          </a:p>
          <a:p>
            <a:pPr marL="400050" lvl="1" indent="0" algn="just">
              <a:buNone/>
            </a:pPr>
            <a:r>
              <a:rPr lang="es-ES" b="1" dirty="0" smtClean="0"/>
              <a:t>El hachís</a:t>
            </a:r>
            <a:r>
              <a:rPr lang="es-ES" dirty="0" smtClean="0"/>
              <a:t>. THC entre un 15-30%</a:t>
            </a:r>
          </a:p>
          <a:p>
            <a:pPr marL="400050" lvl="1" indent="0" algn="just">
              <a:buNone/>
            </a:pPr>
            <a:r>
              <a:rPr lang="es-ES" b="1" dirty="0" smtClean="0"/>
              <a:t>El </a:t>
            </a:r>
            <a:r>
              <a:rPr lang="es-ES" b="1" dirty="0"/>
              <a:t>aceite de hachís</a:t>
            </a:r>
            <a:r>
              <a:rPr lang="es-ES" dirty="0"/>
              <a:t>: concentración de THC </a:t>
            </a:r>
            <a:r>
              <a:rPr lang="es-ES" dirty="0" smtClean="0"/>
              <a:t>hasta </a:t>
            </a:r>
            <a:r>
              <a:rPr lang="es-ES" dirty="0"/>
              <a:t>6</a:t>
            </a:r>
            <a:r>
              <a:rPr lang="es-ES" dirty="0" smtClean="0"/>
              <a:t>0%.</a:t>
            </a:r>
          </a:p>
          <a:p>
            <a:pPr marL="0" indent="0" algn="just">
              <a:buNone/>
            </a:pPr>
            <a:endParaRPr lang="es-ES" dirty="0"/>
          </a:p>
          <a:p>
            <a:pPr marL="0" indent="0" algn="ctr">
              <a:buNone/>
            </a:pPr>
            <a:r>
              <a:rPr lang="es-ES" b="1" dirty="0" smtClean="0">
                <a:solidFill>
                  <a:srgbClr val="FF0066"/>
                </a:solidFill>
              </a:rPr>
              <a:t>Las </a:t>
            </a:r>
            <a:r>
              <a:rPr lang="es-ES" b="1" dirty="0">
                <a:solidFill>
                  <a:srgbClr val="FF0066"/>
                </a:solidFill>
              </a:rPr>
              <a:t>concentraciones de THC se están elevando por </a:t>
            </a:r>
            <a:r>
              <a:rPr lang="es-ES" b="1" dirty="0" smtClean="0">
                <a:solidFill>
                  <a:srgbClr val="FF0066"/>
                </a:solidFill>
              </a:rPr>
              <a:t>la manipulación </a:t>
            </a:r>
            <a:r>
              <a:rPr lang="es-ES" b="1" dirty="0">
                <a:solidFill>
                  <a:srgbClr val="FF0066"/>
                </a:solidFill>
              </a:rPr>
              <a:t>genética de las semillas y su forma </a:t>
            </a:r>
            <a:r>
              <a:rPr lang="es-ES" b="1" dirty="0" smtClean="0">
                <a:solidFill>
                  <a:srgbClr val="FF0066"/>
                </a:solidFill>
              </a:rPr>
              <a:t>de cultivo.</a:t>
            </a:r>
            <a:endParaRPr lang="es-ES" dirty="0">
              <a:solidFill>
                <a:srgbClr val="FF0066"/>
              </a:solidFill>
            </a:endParaRPr>
          </a:p>
        </p:txBody>
      </p:sp>
      <p:pic>
        <p:nvPicPr>
          <p:cNvPr id="9" name="8 Imagen"/>
          <p:cNvPicPr/>
          <p:nvPr/>
        </p:nvPicPr>
        <p:blipFill rotWithShape="1">
          <a:blip r:embed="rId3"/>
          <a:srcRect l="61540" t="33326" r="25219" b="10878"/>
          <a:stretch/>
        </p:blipFill>
        <p:spPr>
          <a:xfrm>
            <a:off x="6948264" y="1052736"/>
            <a:ext cx="1809751" cy="5256584"/>
          </a:xfrm>
          <a:prstGeom prst="rect">
            <a:avLst/>
          </a:prstGeom>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6368" y="0"/>
            <a:ext cx="1687633"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Resultado de imagen de tetrahidrocannabin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511162"/>
            <a:ext cx="1317502" cy="642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5357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3857" y="87484"/>
            <a:ext cx="6696744" cy="792162"/>
          </a:xfrm>
        </p:spPr>
        <p:txBody>
          <a:bodyPr>
            <a:normAutofit/>
          </a:bodyPr>
          <a:lstStyle/>
          <a:p>
            <a:pPr algn="l" eaLnBrk="1" hangingPunct="1">
              <a:defRPr/>
            </a:pPr>
            <a:r>
              <a:rPr lang="es-ES" altLang="es-ES" sz="3600" b="1" dirty="0" smtClean="0">
                <a:solidFill>
                  <a:schemeClr val="accent3">
                    <a:lumMod val="50000"/>
                  </a:schemeClr>
                </a:solidFill>
              </a:rPr>
              <a:t>CANNABIS. </a:t>
            </a:r>
            <a:r>
              <a:rPr lang="es-ES" altLang="es-ES" sz="2400" b="1" dirty="0" smtClean="0">
                <a:solidFill>
                  <a:schemeClr val="accent3">
                    <a:lumMod val="50000"/>
                  </a:schemeClr>
                </a:solidFill>
              </a:rPr>
              <a:t>Droga depresora y </a:t>
            </a:r>
            <a:r>
              <a:rPr lang="es-ES" altLang="es-ES" sz="2400" b="1" dirty="0" err="1" smtClean="0">
                <a:solidFill>
                  <a:schemeClr val="accent3">
                    <a:lumMod val="50000"/>
                  </a:schemeClr>
                </a:solidFill>
              </a:rPr>
              <a:t>psicodisléptica</a:t>
            </a:r>
            <a:endParaRPr lang="es-ES" altLang="es-ES" sz="2400" b="1" dirty="0" smtClean="0">
              <a:solidFill>
                <a:schemeClr val="accent3">
                  <a:lumMod val="50000"/>
                </a:schemeClr>
              </a:solidFill>
            </a:endParaRPr>
          </a:p>
        </p:txBody>
      </p:sp>
      <p:sp>
        <p:nvSpPr>
          <p:cNvPr id="53252" name="Rectangle 3"/>
          <p:cNvSpPr>
            <a:spLocks noGrp="1" noChangeArrowheads="1"/>
          </p:cNvSpPr>
          <p:nvPr>
            <p:ph type="body" idx="1"/>
          </p:nvPr>
        </p:nvSpPr>
        <p:spPr>
          <a:xfrm>
            <a:off x="1619671" y="908720"/>
            <a:ext cx="7344816" cy="5328592"/>
          </a:xfrm>
        </p:spPr>
        <p:txBody>
          <a:bodyPr>
            <a:normAutofit/>
          </a:bodyPr>
          <a:lstStyle/>
          <a:p>
            <a:pPr marL="0" indent="0" algn="just" eaLnBrk="1" hangingPunct="1">
              <a:lnSpc>
                <a:spcPct val="80000"/>
              </a:lnSpc>
              <a:buNone/>
            </a:pPr>
            <a:r>
              <a:rPr lang="es-ES" altLang="es-ES" sz="2800" b="1" dirty="0" smtClean="0"/>
              <a:t>Efectos SNC</a:t>
            </a:r>
            <a:r>
              <a:rPr lang="es-ES" altLang="es-ES" b="1" dirty="0" smtClean="0"/>
              <a:t>: </a:t>
            </a:r>
            <a:r>
              <a:rPr lang="es-ES_tradnl" altLang="es-ES" sz="2400" dirty="0" smtClean="0"/>
              <a:t>euforia inicial, desinhibición, alteraciones en la percepción, empeoramiento del tiempo de reacción y de la atención. </a:t>
            </a:r>
          </a:p>
          <a:p>
            <a:pPr marL="0" indent="0" algn="just" eaLnBrk="1" hangingPunct="1">
              <a:lnSpc>
                <a:spcPct val="80000"/>
              </a:lnSpc>
              <a:buNone/>
            </a:pPr>
            <a:endParaRPr lang="es-ES_tradnl" altLang="es-ES" sz="1600" dirty="0" smtClean="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431" y="0"/>
            <a:ext cx="1456762"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p:nvPr/>
        </p:nvPicPr>
        <p:blipFill rotWithShape="1">
          <a:blip r:embed="rId4"/>
          <a:srcRect l="60900" t="33326" r="26544" b="10878"/>
          <a:stretch/>
        </p:blipFill>
        <p:spPr>
          <a:xfrm>
            <a:off x="143914" y="1196752"/>
            <a:ext cx="1347429" cy="5256584"/>
          </a:xfrm>
          <a:prstGeom prst="rect">
            <a:avLst/>
          </a:prstGeom>
        </p:spPr>
      </p:pic>
      <p:sp>
        <p:nvSpPr>
          <p:cNvPr id="9" name="Rectangle 3"/>
          <p:cNvSpPr txBox="1">
            <a:spLocks noChangeArrowheads="1"/>
          </p:cNvSpPr>
          <p:nvPr/>
        </p:nvSpPr>
        <p:spPr>
          <a:xfrm>
            <a:off x="1731000" y="2060848"/>
            <a:ext cx="3384376" cy="4392488"/>
          </a:xfrm>
          <a:prstGeom prst="rect">
            <a:avLst/>
          </a:prstGeom>
          <a:ln w="28575">
            <a:solidFill>
              <a:srgbClr val="4B7D2C"/>
            </a:solidFill>
            <a:miter lim="800000"/>
            <a:headEnd/>
            <a:tailEnd/>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None/>
            </a:pPr>
            <a:endParaRPr lang="es-ES_tradnl" altLang="es-ES" sz="2200" dirty="0" smtClean="0">
              <a:solidFill>
                <a:srgbClr val="002060"/>
              </a:solidFill>
            </a:endParaRPr>
          </a:p>
          <a:p>
            <a:pPr algn="just">
              <a:lnSpc>
                <a:spcPct val="120000"/>
              </a:lnSpc>
              <a:buFont typeface="Wingdings" panose="05000000000000000000" pitchFamily="2" charset="2"/>
              <a:buChar char="§"/>
            </a:pPr>
            <a:r>
              <a:rPr lang="es-ES_tradnl" altLang="es-ES" sz="2200" dirty="0" smtClean="0">
                <a:solidFill>
                  <a:srgbClr val="009900"/>
                </a:solidFill>
              </a:rPr>
              <a:t>aumento del apetito</a:t>
            </a:r>
            <a:r>
              <a:rPr lang="es-ES_tradnl" altLang="es-ES" sz="2200" dirty="0" smtClean="0">
                <a:solidFill>
                  <a:srgbClr val="002060"/>
                </a:solidFill>
              </a:rPr>
              <a:t>, </a:t>
            </a:r>
          </a:p>
          <a:p>
            <a:pPr algn="just">
              <a:lnSpc>
                <a:spcPct val="120000"/>
              </a:lnSpc>
              <a:buFont typeface="Wingdings" panose="05000000000000000000" pitchFamily="2" charset="2"/>
              <a:buChar char="§"/>
            </a:pPr>
            <a:r>
              <a:rPr lang="es-ES_tradnl" altLang="es-ES" sz="2200" dirty="0" smtClean="0">
                <a:solidFill>
                  <a:srgbClr val="002060"/>
                </a:solidFill>
              </a:rPr>
              <a:t>tolerancia,</a:t>
            </a:r>
          </a:p>
          <a:p>
            <a:pPr algn="just">
              <a:lnSpc>
                <a:spcPct val="120000"/>
              </a:lnSpc>
              <a:buFont typeface="Wingdings" panose="05000000000000000000" pitchFamily="2" charset="2"/>
              <a:buChar char="§"/>
            </a:pPr>
            <a:r>
              <a:rPr lang="es-ES_tradnl" altLang="es-ES" sz="2200" dirty="0" smtClean="0">
                <a:solidFill>
                  <a:srgbClr val="002060"/>
                </a:solidFill>
              </a:rPr>
              <a:t>boca seca, </a:t>
            </a:r>
          </a:p>
          <a:p>
            <a:pPr algn="just">
              <a:lnSpc>
                <a:spcPct val="120000"/>
              </a:lnSpc>
              <a:buFont typeface="Wingdings" panose="05000000000000000000" pitchFamily="2" charset="2"/>
              <a:buChar char="§"/>
            </a:pPr>
            <a:r>
              <a:rPr lang="es-ES_tradnl" altLang="es-ES" sz="2200" dirty="0" smtClean="0">
                <a:solidFill>
                  <a:srgbClr val="009900"/>
                </a:solidFill>
              </a:rPr>
              <a:t>palpitaciones,</a:t>
            </a:r>
          </a:p>
          <a:p>
            <a:pPr algn="just">
              <a:lnSpc>
                <a:spcPct val="120000"/>
              </a:lnSpc>
              <a:buFont typeface="Wingdings" panose="05000000000000000000" pitchFamily="2" charset="2"/>
              <a:buChar char="§"/>
            </a:pPr>
            <a:r>
              <a:rPr lang="es-ES_tradnl" altLang="es-ES" sz="2200" dirty="0" smtClean="0">
                <a:solidFill>
                  <a:srgbClr val="009900"/>
                </a:solidFill>
              </a:rPr>
              <a:t>ojos brillantes y rojizos</a:t>
            </a:r>
            <a:r>
              <a:rPr lang="es-ES_tradnl" altLang="es-ES" sz="2200" dirty="0" smtClean="0">
                <a:solidFill>
                  <a:srgbClr val="002060"/>
                </a:solidFill>
              </a:rPr>
              <a:t>,</a:t>
            </a:r>
          </a:p>
          <a:p>
            <a:pPr algn="just">
              <a:lnSpc>
                <a:spcPct val="120000"/>
              </a:lnSpc>
              <a:buFont typeface="Wingdings" panose="05000000000000000000" pitchFamily="2" charset="2"/>
              <a:buChar char="§"/>
            </a:pPr>
            <a:r>
              <a:rPr lang="es-ES_tradnl" altLang="es-ES" sz="2200" dirty="0" smtClean="0">
                <a:solidFill>
                  <a:srgbClr val="002060"/>
                </a:solidFill>
              </a:rPr>
              <a:t>taquicardia e hipertensión, bradicardia (dosis mayores) e hipotensión si se está de pie</a:t>
            </a:r>
            <a:r>
              <a:rPr lang="es-ES_tradnl" altLang="es-ES" sz="2200" dirty="0" smtClean="0">
                <a:solidFill>
                  <a:srgbClr val="009900"/>
                </a:solidFill>
              </a:rPr>
              <a:t>, lipotimias,</a:t>
            </a:r>
          </a:p>
          <a:p>
            <a:pPr algn="just">
              <a:lnSpc>
                <a:spcPct val="120000"/>
              </a:lnSpc>
              <a:buFont typeface="Wingdings" panose="05000000000000000000" pitchFamily="2" charset="2"/>
              <a:buChar char="§"/>
            </a:pPr>
            <a:r>
              <a:rPr lang="es-ES_tradnl" altLang="es-ES" sz="2200" dirty="0" smtClean="0">
                <a:solidFill>
                  <a:srgbClr val="002060"/>
                </a:solidFill>
              </a:rPr>
              <a:t>sudoración, </a:t>
            </a:r>
          </a:p>
          <a:p>
            <a:pPr algn="just">
              <a:lnSpc>
                <a:spcPct val="120000"/>
              </a:lnSpc>
              <a:buFont typeface="Wingdings" panose="05000000000000000000" pitchFamily="2" charset="2"/>
              <a:buChar char="§"/>
            </a:pPr>
            <a:r>
              <a:rPr lang="es-ES_tradnl" altLang="es-ES" sz="2200" dirty="0" smtClean="0">
                <a:solidFill>
                  <a:srgbClr val="002060"/>
                </a:solidFill>
              </a:rPr>
              <a:t>somnolencia,  </a:t>
            </a:r>
            <a:endParaRPr lang="es-ES_tradnl" altLang="es-ES" sz="2200" dirty="0">
              <a:solidFill>
                <a:srgbClr val="002060"/>
              </a:solidFill>
            </a:endParaRPr>
          </a:p>
        </p:txBody>
      </p:sp>
      <p:sp>
        <p:nvSpPr>
          <p:cNvPr id="10" name="4 Marcador de contenido"/>
          <p:cNvSpPr txBox="1">
            <a:spLocks/>
          </p:cNvSpPr>
          <p:nvPr/>
        </p:nvSpPr>
        <p:spPr>
          <a:xfrm>
            <a:off x="5292079" y="2060848"/>
            <a:ext cx="3744415" cy="4392487"/>
          </a:xfrm>
          <a:prstGeom prst="rect">
            <a:avLst/>
          </a:prstGeom>
          <a:ln w="28575">
            <a:solidFill>
              <a:schemeClr val="accent6">
                <a:lumMod val="50000"/>
              </a:schemeClr>
            </a:solidFill>
          </a:ln>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0000"/>
              </a:lnSpc>
              <a:buFont typeface="Wingdings" panose="05000000000000000000" pitchFamily="2" charset="2"/>
              <a:buChar char="§"/>
            </a:pPr>
            <a:endParaRPr lang="es-ES" sz="2900" dirty="0" smtClean="0">
              <a:solidFill>
                <a:srgbClr val="002060"/>
              </a:solidFill>
            </a:endParaRPr>
          </a:p>
          <a:p>
            <a:pPr algn="just">
              <a:lnSpc>
                <a:spcPct val="120000"/>
              </a:lnSpc>
              <a:buFont typeface="Wingdings" panose="05000000000000000000" pitchFamily="2" charset="2"/>
              <a:buChar char="§"/>
            </a:pPr>
            <a:r>
              <a:rPr lang="es-ES" sz="2900" dirty="0" smtClean="0">
                <a:solidFill>
                  <a:srgbClr val="002060"/>
                </a:solidFill>
              </a:rPr>
              <a:t>Distorsión </a:t>
            </a:r>
            <a:r>
              <a:rPr lang="es-ES" sz="2900" dirty="0">
                <a:solidFill>
                  <a:srgbClr val="002060"/>
                </a:solidFill>
              </a:rPr>
              <a:t>de los sentidos (alteración de los colores, distancias, sonidos) de los sentido</a:t>
            </a:r>
            <a:r>
              <a:rPr lang="es-ES" sz="2900" dirty="0" smtClean="0">
                <a:solidFill>
                  <a:srgbClr val="002060"/>
                </a:solidFill>
              </a:rPr>
              <a:t>.</a:t>
            </a:r>
          </a:p>
          <a:p>
            <a:pPr algn="just">
              <a:lnSpc>
                <a:spcPct val="120000"/>
              </a:lnSpc>
              <a:buFont typeface="Wingdings" panose="05000000000000000000" pitchFamily="2" charset="2"/>
              <a:buChar char="§"/>
            </a:pPr>
            <a:r>
              <a:rPr lang="es-ES" sz="2900" dirty="0" smtClean="0">
                <a:solidFill>
                  <a:srgbClr val="009900"/>
                </a:solidFill>
              </a:rPr>
              <a:t>Alteración del sentido del tiempo </a:t>
            </a:r>
            <a:r>
              <a:rPr lang="es-ES" sz="2900" dirty="0" smtClean="0">
                <a:solidFill>
                  <a:srgbClr val="002060"/>
                </a:solidFill>
              </a:rPr>
              <a:t>(+lento)</a:t>
            </a:r>
            <a:endParaRPr lang="es-ES" sz="2900" dirty="0">
              <a:solidFill>
                <a:srgbClr val="002060"/>
              </a:solidFill>
            </a:endParaRPr>
          </a:p>
          <a:p>
            <a:pPr algn="just">
              <a:lnSpc>
                <a:spcPct val="120000"/>
              </a:lnSpc>
              <a:buFont typeface="Wingdings" panose="05000000000000000000" pitchFamily="2" charset="2"/>
              <a:buChar char="§"/>
            </a:pPr>
            <a:r>
              <a:rPr lang="es-ES_tradnl" altLang="es-ES" sz="2900" dirty="0">
                <a:solidFill>
                  <a:srgbClr val="002060"/>
                </a:solidFill>
              </a:rPr>
              <a:t>Sensación desagradable de </a:t>
            </a:r>
            <a:r>
              <a:rPr lang="es-ES_tradnl" altLang="es-ES" sz="2900" dirty="0">
                <a:solidFill>
                  <a:srgbClr val="009900"/>
                </a:solidFill>
              </a:rPr>
              <a:t>irrealidad</a:t>
            </a:r>
            <a:r>
              <a:rPr lang="es-ES_tradnl" altLang="es-ES" sz="2900" dirty="0">
                <a:solidFill>
                  <a:srgbClr val="002060"/>
                </a:solidFill>
              </a:rPr>
              <a:t>,</a:t>
            </a:r>
          </a:p>
          <a:p>
            <a:pPr algn="just">
              <a:lnSpc>
                <a:spcPct val="120000"/>
              </a:lnSpc>
              <a:buFont typeface="Wingdings" panose="05000000000000000000" pitchFamily="2" charset="2"/>
              <a:buChar char="§"/>
            </a:pPr>
            <a:r>
              <a:rPr lang="es-ES_tradnl" altLang="es-ES" sz="2900" dirty="0">
                <a:solidFill>
                  <a:srgbClr val="002060"/>
                </a:solidFill>
              </a:rPr>
              <a:t>descoordinación de movimientos, </a:t>
            </a:r>
          </a:p>
          <a:p>
            <a:pPr algn="just">
              <a:lnSpc>
                <a:spcPct val="120000"/>
              </a:lnSpc>
              <a:buFont typeface="Wingdings" panose="05000000000000000000" pitchFamily="2" charset="2"/>
              <a:buChar char="§"/>
            </a:pPr>
            <a:r>
              <a:rPr lang="es-ES_tradnl" altLang="es-ES" sz="2900" dirty="0" smtClean="0">
                <a:solidFill>
                  <a:srgbClr val="002060"/>
                </a:solidFill>
              </a:rPr>
              <a:t>alteración </a:t>
            </a:r>
            <a:r>
              <a:rPr lang="es-ES_tradnl" altLang="es-ES" sz="2900" dirty="0">
                <a:solidFill>
                  <a:srgbClr val="002060"/>
                </a:solidFill>
              </a:rPr>
              <a:t>de la fuerza muscular,</a:t>
            </a:r>
          </a:p>
          <a:p>
            <a:pPr algn="just">
              <a:lnSpc>
                <a:spcPct val="120000"/>
              </a:lnSpc>
              <a:buFont typeface="Wingdings" panose="05000000000000000000" pitchFamily="2" charset="2"/>
              <a:buChar char="§"/>
              <a:defRPr/>
            </a:pPr>
            <a:r>
              <a:rPr lang="es-ES_tradnl" altLang="es-ES" sz="2900" dirty="0">
                <a:solidFill>
                  <a:srgbClr val="002060"/>
                </a:solidFill>
              </a:rPr>
              <a:t>alteraciones vías respiratorias, </a:t>
            </a:r>
          </a:p>
          <a:p>
            <a:pPr algn="just">
              <a:lnSpc>
                <a:spcPct val="120000"/>
              </a:lnSpc>
              <a:buFont typeface="Wingdings" panose="05000000000000000000" pitchFamily="2" charset="2"/>
              <a:buChar char="§"/>
              <a:defRPr/>
            </a:pPr>
            <a:r>
              <a:rPr lang="es-ES_tradnl" altLang="es-ES" sz="2900" dirty="0" smtClean="0">
                <a:solidFill>
                  <a:srgbClr val="002060"/>
                </a:solidFill>
              </a:rPr>
              <a:t>Ansiedad</a:t>
            </a:r>
            <a:r>
              <a:rPr lang="es-ES_tradnl" altLang="es-ES" sz="2900" dirty="0">
                <a:solidFill>
                  <a:srgbClr val="002060"/>
                </a:solidFill>
              </a:rPr>
              <a:t>, </a:t>
            </a:r>
            <a:r>
              <a:rPr lang="es-ES_tradnl" altLang="es-ES" sz="2900" dirty="0" smtClean="0">
                <a:solidFill>
                  <a:srgbClr val="009900"/>
                </a:solidFill>
              </a:rPr>
              <a:t>síntomas psicóticos </a:t>
            </a:r>
            <a:r>
              <a:rPr lang="es-ES_tradnl" altLang="es-ES" sz="2900" dirty="0" smtClean="0">
                <a:solidFill>
                  <a:srgbClr val="002060"/>
                </a:solidFill>
              </a:rPr>
              <a:t>(riesgo de cronicidad)</a:t>
            </a:r>
            <a:endParaRPr lang="es-ES_tradnl" altLang="es-ES" sz="2900" dirty="0">
              <a:solidFill>
                <a:srgbClr val="002060"/>
              </a:solidFill>
            </a:endParaRPr>
          </a:p>
          <a:p>
            <a:pPr marL="0" indent="0" algn="just">
              <a:lnSpc>
                <a:spcPct val="120000"/>
              </a:lnSpc>
              <a:buFont typeface="Arial" pitchFamily="34" charset="0"/>
              <a:buNone/>
              <a:defRPr/>
            </a:pPr>
            <a:endParaRPr lang="es-ES_tradnl" altLang="es-ES" sz="2300" dirty="0" smtClean="0">
              <a:solidFill>
                <a:srgbClr val="002060"/>
              </a:solidFill>
            </a:endParaRPr>
          </a:p>
          <a:p>
            <a:pPr marL="0" indent="0" algn="just">
              <a:buFont typeface="Arial" pitchFamily="34" charset="0"/>
              <a:buNone/>
              <a:defRPr/>
            </a:pPr>
            <a:endParaRPr lang="es-ES_tradnl" altLang="es-ES" sz="2000" dirty="0" smtClean="0">
              <a:solidFill>
                <a:srgbClr val="002060"/>
              </a:solidFill>
            </a:endParaRPr>
          </a:p>
          <a:p>
            <a:pPr algn="just">
              <a:defRPr/>
            </a:pPr>
            <a:endParaRPr lang="es-ES_tradnl" altLang="es-ES" sz="2000" dirty="0" smtClean="0">
              <a:solidFill>
                <a:srgbClr val="002060"/>
              </a:solidFill>
            </a:endParaRPr>
          </a:p>
          <a:p>
            <a:pPr algn="just">
              <a:defRPr/>
            </a:pPr>
            <a:endParaRPr lang="es-ES_tradnl" altLang="es-ES" sz="2200" dirty="0" smtClean="0">
              <a:solidFill>
                <a:srgbClr val="002060"/>
              </a:solidFill>
            </a:endParaRPr>
          </a:p>
          <a:p>
            <a:pPr marL="0" indent="0">
              <a:buFont typeface="Arial" pitchFamily="34" charset="0"/>
              <a:buNone/>
              <a:defRPr/>
            </a:pPr>
            <a:endParaRPr lang="es-ES" altLang="es-ES" dirty="0" smtClean="0"/>
          </a:p>
        </p:txBody>
      </p:sp>
      <p:sp>
        <p:nvSpPr>
          <p:cNvPr id="11" name="3 Marcador de pie de página"/>
          <p:cNvSpPr>
            <a:spLocks noGrp="1"/>
          </p:cNvSpPr>
          <p:nvPr>
            <p:ph type="ftr" sz="quarter" idx="11"/>
          </p:nvPr>
        </p:nvSpPr>
        <p:spPr>
          <a:xfrm>
            <a:off x="7164286" y="6453336"/>
            <a:ext cx="1739882" cy="365125"/>
          </a:xfrm>
        </p:spPr>
        <p:txBody>
          <a:bodyPr/>
          <a:lstStyle/>
          <a:p>
            <a:pPr algn="r"/>
            <a:r>
              <a:rPr lang="es-ES" b="1" dirty="0" smtClean="0"/>
              <a:t>TRANSPARENCIA 28</a:t>
            </a:r>
            <a:endParaRPr lang="es-ES" b="1" dirty="0"/>
          </a:p>
        </p:txBody>
      </p:sp>
    </p:spTree>
    <p:extLst>
      <p:ext uri="{BB962C8B-B14F-4D97-AF65-F5344CB8AC3E}">
        <p14:creationId xmlns:p14="http://schemas.microsoft.com/office/powerpoint/2010/main" val="2600771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7439"/>
            <a:ext cx="9144000" cy="1080120"/>
          </a:xfrm>
          <a:noFill/>
        </p:spPr>
        <p:txBody>
          <a:bodyPr>
            <a:noAutofit/>
          </a:bodyPr>
          <a:lstStyle/>
          <a:p>
            <a:r>
              <a:rPr lang="es-ES" sz="2800" b="1" dirty="0" smtClean="0">
                <a:solidFill>
                  <a:schemeClr val="accent3">
                    <a:lumMod val="50000"/>
                  </a:schemeClr>
                </a:solidFill>
              </a:rPr>
              <a:t>EFECTOS CANNABIS </a:t>
            </a:r>
            <a:br>
              <a:rPr lang="es-ES" sz="2800" b="1" dirty="0" smtClean="0">
                <a:solidFill>
                  <a:schemeClr val="accent3">
                    <a:lumMod val="50000"/>
                  </a:schemeClr>
                </a:solidFill>
              </a:rPr>
            </a:br>
            <a:r>
              <a:rPr lang="es-ES" sz="2800" b="1" dirty="0" smtClean="0">
                <a:solidFill>
                  <a:schemeClr val="accent3">
                    <a:lumMod val="50000"/>
                  </a:schemeClr>
                </a:solidFill>
              </a:rPr>
              <a:t>en la conducción </a:t>
            </a:r>
            <a:r>
              <a:rPr lang="es-ES" sz="1800" b="1" dirty="0" smtClean="0">
                <a:solidFill>
                  <a:srgbClr val="FF0000"/>
                </a:solidFill>
              </a:rPr>
              <a:t>x 3 el riesgo</a:t>
            </a:r>
            <a:r>
              <a:rPr lang="es-ES" sz="1200" dirty="0">
                <a:solidFill>
                  <a:srgbClr val="FF0000"/>
                </a:solidFill>
              </a:rPr>
              <a:t/>
            </a:r>
            <a:br>
              <a:rPr lang="es-ES" sz="1200" dirty="0">
                <a:solidFill>
                  <a:srgbClr val="FF0000"/>
                </a:solidFill>
              </a:rPr>
            </a:br>
            <a:r>
              <a:rPr lang="es-ES" sz="1800" dirty="0" smtClean="0"/>
              <a:t>(</a:t>
            </a:r>
            <a:r>
              <a:rPr lang="es-ES" sz="1800" dirty="0"/>
              <a:t>y en </a:t>
            </a:r>
            <a:r>
              <a:rPr lang="es-ES" sz="1800" dirty="0" smtClean="0"/>
              <a:t>cualquier </a:t>
            </a:r>
            <a:r>
              <a:rPr lang="es-ES" sz="1800" dirty="0"/>
              <a:t>deporte o actividad en la que necesites toda tu </a:t>
            </a:r>
            <a:r>
              <a:rPr lang="es-ES" sz="1800" dirty="0" smtClean="0"/>
              <a:t>atención)</a:t>
            </a:r>
            <a:endParaRPr lang="es-ES" sz="1800" dirty="0"/>
          </a:p>
        </p:txBody>
      </p:sp>
      <p:sp>
        <p:nvSpPr>
          <p:cNvPr id="4" name="3 Marcador de pie de página"/>
          <p:cNvSpPr>
            <a:spLocks noGrp="1"/>
          </p:cNvSpPr>
          <p:nvPr>
            <p:ph type="ftr" sz="quarter" idx="11"/>
          </p:nvPr>
        </p:nvSpPr>
        <p:spPr>
          <a:xfrm>
            <a:off x="5760555" y="6386771"/>
            <a:ext cx="2895600" cy="365125"/>
          </a:xfrm>
        </p:spPr>
        <p:txBody>
          <a:bodyPr/>
          <a:lstStyle/>
          <a:p>
            <a:pPr algn="r"/>
            <a:r>
              <a:rPr lang="es-ES" b="1" dirty="0" smtClean="0"/>
              <a:t>TRANSPARENCIA 29</a:t>
            </a:r>
            <a:endParaRPr lang="es-ES" b="1" dirty="0"/>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0515"/>
          <a:stretch/>
        </p:blipFill>
        <p:spPr bwMode="auto">
          <a:xfrm>
            <a:off x="31927" y="6386771"/>
            <a:ext cx="1951037" cy="44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6575" y="7439"/>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09" y="1196752"/>
            <a:ext cx="8064896" cy="4623558"/>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477" y="3919945"/>
            <a:ext cx="7674666" cy="2304256"/>
          </a:xfrm>
          <a:prstGeom prst="rect">
            <a:avLst/>
          </a:prstGeom>
          <a:solidFill>
            <a:schemeClr val="bg1"/>
          </a:solidFill>
          <a:ln>
            <a:noFill/>
          </a:ln>
          <a:effec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400" y="3919945"/>
            <a:ext cx="871296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6472" y="3919945"/>
            <a:ext cx="760509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7251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5760555" y="6386771"/>
            <a:ext cx="2895600" cy="365125"/>
          </a:xfrm>
        </p:spPr>
        <p:txBody>
          <a:bodyPr/>
          <a:lstStyle/>
          <a:p>
            <a:pPr algn="r"/>
            <a:r>
              <a:rPr lang="es-ES" b="1" dirty="0" smtClean="0"/>
              <a:t>TRANSPARENCIA 30</a:t>
            </a:r>
            <a:endParaRPr lang="es-ES" b="1" dirty="0"/>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0515"/>
          <a:stretch/>
        </p:blipFill>
        <p:spPr bwMode="auto">
          <a:xfrm>
            <a:off x="31927" y="6386771"/>
            <a:ext cx="1951037" cy="44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6575" y="7439"/>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08" y="1196752"/>
            <a:ext cx="8064896" cy="2592288"/>
          </a:xfrm>
          <a:prstGeom prst="rect">
            <a:avLst/>
          </a:prstGeom>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009" y="3789040"/>
            <a:ext cx="7853408" cy="259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1771" y="3792876"/>
            <a:ext cx="8816929" cy="261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4153" y="3792876"/>
            <a:ext cx="7534813" cy="262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 Título"/>
          <p:cNvSpPr>
            <a:spLocks noGrp="1"/>
          </p:cNvSpPr>
          <p:nvPr>
            <p:ph type="title"/>
          </p:nvPr>
        </p:nvSpPr>
        <p:spPr>
          <a:xfrm>
            <a:off x="86817" y="53752"/>
            <a:ext cx="8229600" cy="1143000"/>
          </a:xfrm>
          <a:noFill/>
        </p:spPr>
        <p:txBody>
          <a:bodyPr>
            <a:noAutofit/>
          </a:bodyPr>
          <a:lstStyle/>
          <a:p>
            <a:r>
              <a:rPr lang="es-ES" sz="2800" b="1" dirty="0" smtClean="0">
                <a:solidFill>
                  <a:schemeClr val="accent3">
                    <a:lumMod val="50000"/>
                  </a:schemeClr>
                </a:solidFill>
              </a:rPr>
              <a:t>EFECTOS CANNABIS </a:t>
            </a:r>
            <a:br>
              <a:rPr lang="es-ES" sz="2800" b="1" dirty="0" smtClean="0">
                <a:solidFill>
                  <a:schemeClr val="accent3">
                    <a:lumMod val="50000"/>
                  </a:schemeClr>
                </a:solidFill>
              </a:rPr>
            </a:br>
            <a:r>
              <a:rPr lang="es-ES" sz="2800" b="1" dirty="0" smtClean="0">
                <a:solidFill>
                  <a:schemeClr val="accent3">
                    <a:lumMod val="50000"/>
                  </a:schemeClr>
                </a:solidFill>
              </a:rPr>
              <a:t>en la conducción </a:t>
            </a:r>
            <a:r>
              <a:rPr lang="es-ES" sz="1800" b="1" dirty="0" smtClean="0">
                <a:solidFill>
                  <a:srgbClr val="FF0000"/>
                </a:solidFill>
              </a:rPr>
              <a:t>X 3 el riesgo</a:t>
            </a:r>
            <a:r>
              <a:rPr lang="es-ES" sz="1200" dirty="0">
                <a:solidFill>
                  <a:srgbClr val="FF0000"/>
                </a:solidFill>
              </a:rPr>
              <a:t/>
            </a:r>
            <a:br>
              <a:rPr lang="es-ES" sz="1200" dirty="0">
                <a:solidFill>
                  <a:srgbClr val="FF0000"/>
                </a:solidFill>
              </a:rPr>
            </a:br>
            <a:r>
              <a:rPr lang="es-ES" sz="1800" dirty="0" smtClean="0"/>
              <a:t>(</a:t>
            </a:r>
            <a:r>
              <a:rPr lang="es-ES" sz="1800" dirty="0"/>
              <a:t>y en </a:t>
            </a:r>
            <a:r>
              <a:rPr lang="es-ES" sz="1800" dirty="0" smtClean="0"/>
              <a:t>cualquier </a:t>
            </a:r>
            <a:r>
              <a:rPr lang="es-ES" sz="1800" dirty="0"/>
              <a:t>deporte o actividad en la que necesites toda tu </a:t>
            </a:r>
            <a:r>
              <a:rPr lang="es-ES" sz="1800" dirty="0" smtClean="0"/>
              <a:t>atención)</a:t>
            </a:r>
            <a:endParaRPr lang="es-ES" sz="1800" dirty="0"/>
          </a:p>
        </p:txBody>
      </p:sp>
    </p:spTree>
    <p:extLst>
      <p:ext uri="{BB962C8B-B14F-4D97-AF65-F5344CB8AC3E}">
        <p14:creationId xmlns:p14="http://schemas.microsoft.com/office/powerpoint/2010/main" val="22688693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de imagen cerebro y cannab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709" y="2006406"/>
            <a:ext cx="3504846" cy="345532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5713223" y="1196752"/>
            <a:ext cx="3359817" cy="562074"/>
          </a:xfrm>
        </p:spPr>
        <p:txBody>
          <a:bodyPr>
            <a:noAutofit/>
          </a:bodyPr>
          <a:lstStyle/>
          <a:p>
            <a:r>
              <a:rPr lang="es-ES" sz="3600" b="1" dirty="0" smtClean="0"/>
              <a:t/>
            </a:r>
            <a:br>
              <a:rPr lang="es-ES" sz="3600" b="1" dirty="0" smtClean="0"/>
            </a:br>
            <a:r>
              <a:rPr lang="es-ES" sz="3200" b="1" dirty="0" smtClean="0">
                <a:solidFill>
                  <a:srgbClr val="009900"/>
                </a:solidFill>
              </a:rPr>
              <a:t>Exposición crónica </a:t>
            </a:r>
            <a:r>
              <a:rPr lang="es-ES" sz="3200" b="1" dirty="0">
                <a:solidFill>
                  <a:schemeClr val="accent3">
                    <a:lumMod val="50000"/>
                  </a:schemeClr>
                </a:solidFill>
              </a:rPr>
              <a:t/>
            </a:r>
            <a:br>
              <a:rPr lang="es-ES" sz="3200" b="1" dirty="0">
                <a:solidFill>
                  <a:schemeClr val="accent3">
                    <a:lumMod val="50000"/>
                  </a:schemeClr>
                </a:solidFill>
              </a:rPr>
            </a:br>
            <a:endParaRPr lang="es-ES" sz="3200" dirty="0">
              <a:solidFill>
                <a:schemeClr val="accent3">
                  <a:lumMod val="50000"/>
                </a:schemeClr>
              </a:solidFill>
            </a:endParaRPr>
          </a:p>
        </p:txBody>
      </p:sp>
      <p:sp>
        <p:nvSpPr>
          <p:cNvPr id="4" name="3 Marcador de pie de página"/>
          <p:cNvSpPr>
            <a:spLocks noGrp="1"/>
          </p:cNvSpPr>
          <p:nvPr>
            <p:ph type="ftr" sz="quarter" idx="11"/>
          </p:nvPr>
        </p:nvSpPr>
        <p:spPr>
          <a:xfrm>
            <a:off x="6248400" y="6381328"/>
            <a:ext cx="2895600" cy="365125"/>
          </a:xfrm>
        </p:spPr>
        <p:txBody>
          <a:bodyPr/>
          <a:lstStyle/>
          <a:p>
            <a:r>
              <a:rPr lang="es-ES" b="1" dirty="0" smtClean="0"/>
              <a:t>TRANSPARENCIA 31</a:t>
            </a:r>
            <a:endParaRPr lang="es-ES" b="1" dirty="0"/>
          </a:p>
        </p:txBody>
      </p:sp>
      <p:sp>
        <p:nvSpPr>
          <p:cNvPr id="5" name="4 Rectángulo"/>
          <p:cNvSpPr/>
          <p:nvPr/>
        </p:nvSpPr>
        <p:spPr>
          <a:xfrm>
            <a:off x="335682" y="260648"/>
            <a:ext cx="5198176" cy="6247864"/>
          </a:xfrm>
          <a:prstGeom prst="rect">
            <a:avLst/>
          </a:prstGeom>
        </p:spPr>
        <p:txBody>
          <a:bodyPr wrap="square">
            <a:spAutoFit/>
          </a:bodyPr>
          <a:lstStyle/>
          <a:p>
            <a:pPr marL="285750" indent="-285750" algn="just">
              <a:buFont typeface="Wingdings" panose="05000000000000000000" pitchFamily="2" charset="2"/>
              <a:buChar char="§"/>
            </a:pPr>
            <a:r>
              <a:rPr lang="es-ES" sz="2000" b="1" dirty="0" smtClean="0"/>
              <a:t>Deterioro </a:t>
            </a:r>
            <a:r>
              <a:rPr lang="es-ES" sz="2000" b="1" dirty="0"/>
              <a:t>de la memoria</a:t>
            </a:r>
            <a:r>
              <a:rPr lang="es-ES" sz="2000" dirty="0"/>
              <a:t>, dificultades para razonar y resolver problemas. </a:t>
            </a:r>
            <a:endParaRPr lang="es-ES" sz="2000" dirty="0" smtClean="0"/>
          </a:p>
          <a:p>
            <a:pPr algn="just"/>
            <a:endParaRPr lang="es-ES" sz="2000" dirty="0"/>
          </a:p>
          <a:p>
            <a:pPr marL="285750" indent="-285750" algn="just">
              <a:buFont typeface="Arial" panose="020B0604020202020204" pitchFamily="34" charset="0"/>
              <a:buChar char="•"/>
            </a:pPr>
            <a:r>
              <a:rPr lang="es-ES" sz="2000" dirty="0"/>
              <a:t>Enlentecimiento </a:t>
            </a:r>
            <a:r>
              <a:rPr lang="es-ES" sz="2000" dirty="0" smtClean="0"/>
              <a:t>de la </a:t>
            </a:r>
            <a:r>
              <a:rPr lang="es-ES" sz="2000" dirty="0"/>
              <a:t>velocidad de transmisión de la información, concentración y el aprendizaje (</a:t>
            </a:r>
            <a:r>
              <a:rPr lang="es-ES" sz="1600" dirty="0"/>
              <a:t>este efecto se mantiene incluso mucho tiempo después de su consumo</a:t>
            </a:r>
            <a:r>
              <a:rPr lang="es-ES" sz="2000" dirty="0"/>
              <a:t>) </a:t>
            </a:r>
            <a:r>
              <a:rPr lang="es-ES" sz="2000" b="1" dirty="0"/>
              <a:t>Bajo rendimiento escolar </a:t>
            </a:r>
            <a:r>
              <a:rPr lang="es-ES" sz="2000" dirty="0"/>
              <a:t>(atención, concentración y memoria</a:t>
            </a:r>
            <a:r>
              <a:rPr lang="es-ES" sz="2000" dirty="0" smtClean="0"/>
              <a:t>)</a:t>
            </a:r>
          </a:p>
          <a:p>
            <a:pPr algn="just"/>
            <a:endParaRPr lang="es-ES" sz="2000" dirty="0"/>
          </a:p>
          <a:p>
            <a:pPr marL="285750" indent="-285750" algn="just">
              <a:buFont typeface="Wingdings" panose="05000000000000000000" pitchFamily="2" charset="2"/>
              <a:buChar char="§"/>
            </a:pPr>
            <a:r>
              <a:rPr lang="es-ES" sz="2000" b="1" dirty="0"/>
              <a:t>“Síndrome </a:t>
            </a:r>
            <a:r>
              <a:rPr lang="es-ES" sz="2000" b="1" dirty="0" err="1"/>
              <a:t>amotivacional</a:t>
            </a:r>
            <a:r>
              <a:rPr lang="es-ES" sz="2000" b="1" dirty="0"/>
              <a:t>”: </a:t>
            </a:r>
            <a:r>
              <a:rPr lang="es-ES" sz="2000" dirty="0"/>
              <a:t>deterioro en la personalidad del sujeto, perdida de energía, pérdida de interés por las cosas e importante limitación de sus actividades habituales</a:t>
            </a:r>
            <a:r>
              <a:rPr lang="es-ES" sz="2000" dirty="0" smtClean="0"/>
              <a:t>.</a:t>
            </a:r>
          </a:p>
          <a:p>
            <a:pPr marL="285750" indent="-285750" algn="just">
              <a:buFont typeface="Wingdings" panose="05000000000000000000" pitchFamily="2" charset="2"/>
              <a:buChar char="§"/>
            </a:pPr>
            <a:endParaRPr lang="es-ES" sz="2000" dirty="0"/>
          </a:p>
          <a:p>
            <a:pPr marL="285750" indent="-285750" algn="just">
              <a:buFont typeface="Arial" panose="020B0604020202020204" pitchFamily="34" charset="0"/>
              <a:buChar char="•"/>
            </a:pPr>
            <a:r>
              <a:rPr lang="es-ES" sz="2000" b="1" dirty="0"/>
              <a:t>Trastornos emocionales </a:t>
            </a:r>
            <a:r>
              <a:rPr lang="es-ES" sz="2000" dirty="0"/>
              <a:t>(ansiedad, depresión) </a:t>
            </a:r>
            <a:r>
              <a:rPr lang="es-ES" sz="2000" b="1" dirty="0"/>
              <a:t>y de la personalidad</a:t>
            </a:r>
            <a:r>
              <a:rPr lang="es-ES" sz="2000" dirty="0"/>
              <a:t>. En personas predispuestas</a:t>
            </a:r>
            <a:r>
              <a:rPr lang="es-ES" sz="2000" dirty="0" smtClean="0"/>
              <a:t>: </a:t>
            </a:r>
            <a:r>
              <a:rPr lang="es-ES" sz="2000" b="1" dirty="0" smtClean="0">
                <a:solidFill>
                  <a:srgbClr val="009900"/>
                </a:solidFill>
              </a:rPr>
              <a:t>ideación paranoide,  brotes psicóticos, esquizofrenia </a:t>
            </a:r>
            <a:r>
              <a:rPr lang="es-ES" sz="2000" b="1" dirty="0">
                <a:solidFill>
                  <a:srgbClr val="009900"/>
                </a:solidFill>
              </a:rPr>
              <a:t>y otras enfermedades mentales</a:t>
            </a:r>
            <a:r>
              <a:rPr lang="es-ES" sz="2000" b="1" dirty="0">
                <a:solidFill>
                  <a:schemeClr val="accent3">
                    <a:lumMod val="50000"/>
                  </a:schemeClr>
                </a:solidFill>
              </a:rPr>
              <a:t>.</a:t>
            </a:r>
            <a:endParaRPr lang="es-ES" b="1" dirty="0">
              <a:solidFill>
                <a:schemeClr val="accent3">
                  <a:lumMod val="50000"/>
                </a:schemeClr>
              </a:solidFill>
            </a:endParaRPr>
          </a:p>
        </p:txBody>
      </p:sp>
    </p:spTree>
    <p:extLst>
      <p:ext uri="{BB962C8B-B14F-4D97-AF65-F5344CB8AC3E}">
        <p14:creationId xmlns:p14="http://schemas.microsoft.com/office/powerpoint/2010/main" val="154709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147593" y="2276872"/>
            <a:ext cx="2982640" cy="2664296"/>
          </a:xfrm>
          <a:prstGeom prst="rect">
            <a:avLst/>
          </a:prstGeom>
        </p:spPr>
      </p:pic>
      <p:pic>
        <p:nvPicPr>
          <p:cNvPr id="5222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474" y="-28723"/>
            <a:ext cx="920827" cy="11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2" name="Text Box 2"/>
          <p:cNvSpPr txBox="1">
            <a:spLocks noChangeArrowheads="1"/>
          </p:cNvSpPr>
          <p:nvPr/>
        </p:nvSpPr>
        <p:spPr bwMode="auto">
          <a:xfrm>
            <a:off x="1644638" y="307965"/>
            <a:ext cx="6017742" cy="646331"/>
          </a:xfrm>
          <a:prstGeom prst="rect">
            <a:avLst/>
          </a:prstGeom>
          <a:noFill/>
          <a:ln>
            <a:noFill/>
          </a:ln>
          <a:effectLst/>
          <a:extLst/>
        </p:spPr>
        <p:txBody>
          <a:bodyPr wrap="square">
            <a:spAutoFit/>
          </a:bodyPr>
          <a:lstStyle/>
          <a:p>
            <a:pPr algn="ctr">
              <a:defRPr/>
            </a:pPr>
            <a:r>
              <a:rPr lang="es-ES" altLang="es-ES" sz="3600" b="1" dirty="0">
                <a:solidFill>
                  <a:schemeClr val="accent3">
                    <a:lumMod val="50000"/>
                  </a:schemeClr>
                </a:solidFill>
                <a:ea typeface="+mj-ea"/>
                <a:cs typeface="+mj-cs"/>
              </a:rPr>
              <a:t>Metabolismo</a:t>
            </a:r>
            <a:r>
              <a:rPr lang="es-ES" altLang="es-ES" sz="3600" b="1" dirty="0">
                <a:solidFill>
                  <a:schemeClr val="accent3">
                    <a:lumMod val="50000"/>
                  </a:schemeClr>
                </a:solidFill>
                <a:latin typeface="Arial" pitchFamily="34" charset="0"/>
                <a:ea typeface="+mj-ea"/>
                <a:cs typeface="+mj-cs"/>
              </a:rPr>
              <a:t> del cannabis</a:t>
            </a:r>
          </a:p>
        </p:txBody>
      </p:sp>
      <p:graphicFrame>
        <p:nvGraphicFramePr>
          <p:cNvPr id="3" name="2 Diagrama"/>
          <p:cNvGraphicFramePr/>
          <p:nvPr>
            <p:extLst>
              <p:ext uri="{D42A27DB-BD31-4B8C-83A1-F6EECF244321}">
                <p14:modId xmlns:p14="http://schemas.microsoft.com/office/powerpoint/2010/main" val="2671325724"/>
              </p:ext>
            </p:extLst>
          </p:nvPr>
        </p:nvGraphicFramePr>
        <p:xfrm>
          <a:off x="107505" y="986963"/>
          <a:ext cx="6768751" cy="55736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4 Marcador de pie de página"/>
          <p:cNvSpPr>
            <a:spLocks noGrp="1"/>
          </p:cNvSpPr>
          <p:nvPr>
            <p:ph type="ftr" sz="quarter" idx="11"/>
          </p:nvPr>
        </p:nvSpPr>
        <p:spPr>
          <a:xfrm>
            <a:off x="6012160" y="6307365"/>
            <a:ext cx="2895600" cy="365125"/>
          </a:xfrm>
        </p:spPr>
        <p:txBody>
          <a:bodyPr/>
          <a:lstStyle/>
          <a:p>
            <a:pPr algn="r"/>
            <a:r>
              <a:rPr lang="es-ES" b="1" dirty="0" smtClean="0"/>
              <a:t>TRANSPARENCIA 32</a:t>
            </a:r>
            <a:endParaRPr lang="es-ES" b="1" dirty="0"/>
          </a:p>
        </p:txBody>
      </p:sp>
      <p:pic>
        <p:nvPicPr>
          <p:cNvPr id="327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1907" y="140766"/>
            <a:ext cx="1572198"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17797"/>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p:nvPr/>
        </p:nvPicPr>
        <p:blipFill rotWithShape="1">
          <a:blip r:embed="rId3"/>
          <a:srcRect l="7590" t="40105" r="42546" b="30629"/>
          <a:stretch/>
        </p:blipFill>
        <p:spPr bwMode="auto">
          <a:xfrm>
            <a:off x="2195736" y="1412776"/>
            <a:ext cx="2691765" cy="1184910"/>
          </a:xfrm>
          <a:prstGeom prst="rect">
            <a:avLst/>
          </a:prstGeom>
          <a:ln>
            <a:noFill/>
          </a:ln>
          <a:extLst>
            <a:ext uri="{53640926-AAD7-44D8-BBD7-CCE9431645EC}">
              <a14:shadowObscured xmlns:a14="http://schemas.microsoft.com/office/drawing/2010/main"/>
            </a:ext>
          </a:extLst>
        </p:spPr>
      </p:pic>
      <p:sp>
        <p:nvSpPr>
          <p:cNvPr id="2" name="1 CuadroTexto"/>
          <p:cNvSpPr txBox="1"/>
          <p:nvPr/>
        </p:nvSpPr>
        <p:spPr>
          <a:xfrm>
            <a:off x="539552" y="329867"/>
            <a:ext cx="6480720" cy="646331"/>
          </a:xfrm>
          <a:prstGeom prst="rect">
            <a:avLst/>
          </a:prstGeom>
          <a:noFill/>
        </p:spPr>
        <p:txBody>
          <a:bodyPr wrap="square" rtlCol="0">
            <a:spAutoFit/>
          </a:bodyPr>
          <a:lstStyle/>
          <a:p>
            <a:pPr algn="ctr"/>
            <a:r>
              <a:rPr lang="es-ES" sz="3600" b="1" dirty="0" smtClean="0">
                <a:solidFill>
                  <a:srgbClr val="002060"/>
                </a:solidFill>
              </a:rPr>
              <a:t>Videos optativos </a:t>
            </a:r>
            <a:endParaRPr lang="es-ES" sz="3600" b="1" dirty="0">
              <a:solidFill>
                <a:srgbClr val="002060"/>
              </a:solidFill>
            </a:endParaRPr>
          </a:p>
        </p:txBody>
      </p:sp>
      <p:sp>
        <p:nvSpPr>
          <p:cNvPr id="3" name="2 Título"/>
          <p:cNvSpPr>
            <a:spLocks noGrp="1"/>
          </p:cNvSpPr>
          <p:nvPr>
            <p:ph type="title"/>
          </p:nvPr>
        </p:nvSpPr>
        <p:spPr>
          <a:xfrm>
            <a:off x="395536" y="329867"/>
            <a:ext cx="8229600" cy="1143000"/>
          </a:xfrm>
        </p:spPr>
        <p:txBody>
          <a:bodyPr>
            <a:normAutofit fontScale="90000"/>
          </a:bodyPr>
          <a:lstStyle/>
          <a:p>
            <a:r>
              <a:rPr lang="es-ES" dirty="0" smtClean="0"/>
              <a:t/>
            </a:r>
            <a:br>
              <a:rPr lang="es-ES" dirty="0" smtClean="0"/>
            </a:br>
            <a:endParaRPr lang="es-ES" dirty="0"/>
          </a:p>
        </p:txBody>
      </p:sp>
      <p:sp>
        <p:nvSpPr>
          <p:cNvPr id="4" name="3 Marcador de contenido"/>
          <p:cNvSpPr>
            <a:spLocks noGrp="1"/>
          </p:cNvSpPr>
          <p:nvPr>
            <p:ph idx="1"/>
          </p:nvPr>
        </p:nvSpPr>
        <p:spPr>
          <a:xfrm>
            <a:off x="3591357" y="1412776"/>
            <a:ext cx="5028135" cy="4896544"/>
          </a:xfrm>
        </p:spPr>
        <p:txBody>
          <a:bodyPr>
            <a:normAutofit/>
          </a:bodyPr>
          <a:lstStyle/>
          <a:p>
            <a:pPr marL="0" lvl="0" indent="0" algn="r">
              <a:buNone/>
            </a:pPr>
            <a:r>
              <a:rPr lang="es-ES" sz="2800" dirty="0" smtClean="0"/>
              <a:t>SACA </a:t>
            </a:r>
            <a:r>
              <a:rPr lang="es-ES" sz="2800" dirty="0"/>
              <a:t>TUS DROGAS DE LA </a:t>
            </a:r>
            <a:r>
              <a:rPr lang="es-ES" sz="2800" dirty="0" smtClean="0"/>
              <a:t>CIRCULACIÓN (cocaína). </a:t>
            </a:r>
            <a:r>
              <a:rPr lang="es-ES" sz="2800" dirty="0"/>
              <a:t>Campaña DGT 2014 </a:t>
            </a:r>
            <a:r>
              <a:rPr lang="es-ES" u="sng" dirty="0">
                <a:hlinkClick r:id="rId4"/>
              </a:rPr>
              <a:t>https://www.youtube.com/watch?v=vJXvsfKAYrM</a:t>
            </a:r>
            <a:endParaRPr lang="es-ES" dirty="0"/>
          </a:p>
          <a:p>
            <a:pPr marL="0" lvl="0" indent="0" algn="r">
              <a:buNone/>
            </a:pPr>
            <a:r>
              <a:rPr lang="es-ES" sz="2800" dirty="0"/>
              <a:t>10 drogas que no debes usar cuando conduces  </a:t>
            </a:r>
            <a:r>
              <a:rPr lang="es-ES" u="sng" dirty="0">
                <a:hlinkClick r:id="rId5"/>
              </a:rPr>
              <a:t>https://www.youtube.com/watch?v=lcrC_zB8Jpw</a:t>
            </a:r>
            <a:endParaRPr lang="es-ES" dirty="0"/>
          </a:p>
          <a:p>
            <a:pPr marL="0" indent="0" algn="r">
              <a:buNone/>
            </a:pPr>
            <a:endParaRPr lang="es-ES" dirty="0"/>
          </a:p>
        </p:txBody>
      </p:sp>
      <p:sp>
        <p:nvSpPr>
          <p:cNvPr id="6" name="3 Marcador de pie de página"/>
          <p:cNvSpPr>
            <a:spLocks noGrp="1"/>
          </p:cNvSpPr>
          <p:nvPr>
            <p:ph type="ftr" sz="quarter" idx="11"/>
          </p:nvPr>
        </p:nvSpPr>
        <p:spPr>
          <a:xfrm>
            <a:off x="6190884" y="6309320"/>
            <a:ext cx="2895600" cy="365125"/>
          </a:xfrm>
        </p:spPr>
        <p:txBody>
          <a:bodyPr/>
          <a:lstStyle/>
          <a:p>
            <a:pPr algn="r"/>
            <a:r>
              <a:rPr lang="es-ES" b="1" dirty="0" smtClean="0"/>
              <a:t>TRANSPARENCIA 33 </a:t>
            </a:r>
            <a:endParaRPr lang="es-ES" b="1" dirty="0"/>
          </a:p>
        </p:txBody>
      </p:sp>
      <p:pic>
        <p:nvPicPr>
          <p:cNvPr id="491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0387" y="-1"/>
            <a:ext cx="1663614" cy="10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l="25195" t="25635" r="24414" b="28223"/>
          <a:stretch>
            <a:fillRect/>
          </a:stretch>
        </p:blipFill>
        <p:spPr bwMode="auto">
          <a:xfrm>
            <a:off x="526232" y="3776712"/>
            <a:ext cx="3168352"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13 Imagen"/>
          <p:cNvPicPr/>
          <p:nvPr/>
        </p:nvPicPr>
        <p:blipFill rotWithShape="1">
          <a:blip r:embed="rId8"/>
          <a:srcRect l="7724" t="27640" r="42344" b="41426"/>
          <a:stretch/>
        </p:blipFill>
        <p:spPr bwMode="auto">
          <a:xfrm>
            <a:off x="295516" y="1196752"/>
            <a:ext cx="2836324" cy="1512168"/>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9"/>
          <a:srcRect l="7859" t="27098" r="42953" b="44178"/>
          <a:stretch/>
        </p:blipFill>
        <p:spPr bwMode="auto">
          <a:xfrm>
            <a:off x="827584" y="2276872"/>
            <a:ext cx="2376264" cy="1368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99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sz="half" idx="2"/>
          </p:nvPr>
        </p:nvSpPr>
        <p:spPr>
          <a:xfrm>
            <a:off x="395536" y="764704"/>
            <a:ext cx="7873292" cy="3312367"/>
          </a:xfrm>
        </p:spPr>
        <p:txBody>
          <a:bodyPr>
            <a:noAutofit/>
          </a:bodyPr>
          <a:lstStyle/>
          <a:p>
            <a:pPr marL="0" indent="0" algn="just">
              <a:buNone/>
            </a:pPr>
            <a:endParaRPr lang="es-ES" sz="800" b="1" dirty="0" smtClean="0"/>
          </a:p>
          <a:p>
            <a:pPr algn="just"/>
            <a:r>
              <a:rPr lang="es-ES" sz="2000" dirty="0" smtClean="0"/>
              <a:t>Comportamientos más competitivos o incluso agresivos con los demás conductores.</a:t>
            </a:r>
          </a:p>
          <a:p>
            <a:pPr algn="just"/>
            <a:r>
              <a:rPr lang="es-ES" sz="2000" dirty="0" smtClean="0"/>
              <a:t>Comportamientos más impulsivos, lo que multiplica los errores graves al volante.</a:t>
            </a:r>
            <a:endParaRPr lang="es-ES" sz="2000" dirty="0"/>
          </a:p>
          <a:p>
            <a:pPr algn="just"/>
            <a:r>
              <a:rPr lang="es-ES" sz="2000" dirty="0" smtClean="0"/>
              <a:t>Sobrevaloren las propias capacidades al volante y se acepte un mayor nivel de riesgo.</a:t>
            </a:r>
          </a:p>
          <a:p>
            <a:pPr algn="just"/>
            <a:r>
              <a:rPr lang="es-ES" sz="2000" dirty="0" smtClean="0"/>
              <a:t>Se cometen más infracciones y la conducción más peligrosa.</a:t>
            </a:r>
          </a:p>
          <a:p>
            <a:pPr algn="just"/>
            <a:r>
              <a:rPr lang="es-ES" sz="2000" dirty="0" smtClean="0"/>
              <a:t>Puede alterar la percepción del entorno de tráfico.</a:t>
            </a:r>
          </a:p>
          <a:p>
            <a:pPr algn="just"/>
            <a:r>
              <a:rPr lang="es-ES" sz="2000" dirty="0" smtClean="0"/>
              <a:t>Disminuye la capacidad para mantener la concentración, por lo que aumenta las distracciones</a:t>
            </a:r>
            <a:r>
              <a:rPr lang="es-ES" sz="2400" dirty="0" smtClean="0"/>
              <a:t>.</a:t>
            </a:r>
          </a:p>
        </p:txBody>
      </p:sp>
      <p:sp>
        <p:nvSpPr>
          <p:cNvPr id="4" name="3 Marcador de pie de página"/>
          <p:cNvSpPr>
            <a:spLocks noGrp="1"/>
          </p:cNvSpPr>
          <p:nvPr>
            <p:ph type="ftr" sz="quarter" idx="11"/>
          </p:nvPr>
        </p:nvSpPr>
        <p:spPr>
          <a:xfrm>
            <a:off x="6203788" y="6473403"/>
            <a:ext cx="2895600" cy="365125"/>
          </a:xfrm>
        </p:spPr>
        <p:txBody>
          <a:bodyPr/>
          <a:lstStyle/>
          <a:p>
            <a:pPr algn="r"/>
            <a:r>
              <a:rPr lang="es-ES" b="1" dirty="0" smtClean="0"/>
              <a:t>TRANSPARENCIA  34</a:t>
            </a:r>
            <a:endParaRPr lang="es-ES"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012" y="0"/>
            <a:ext cx="1687633"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827584" y="288223"/>
            <a:ext cx="6252235" cy="706090"/>
          </a:xfrm>
        </p:spPr>
        <p:txBody>
          <a:bodyPr>
            <a:noAutofit/>
          </a:bodyPr>
          <a:lstStyle/>
          <a:p>
            <a:pPr algn="l"/>
            <a:r>
              <a:rPr lang="es-ES" sz="2800" b="1" dirty="0" smtClean="0"/>
              <a:t>Efectos de la </a:t>
            </a:r>
            <a:r>
              <a:rPr lang="es-ES" sz="2800" b="1" dirty="0" smtClean="0">
                <a:solidFill>
                  <a:srgbClr val="FF0000"/>
                </a:solidFill>
              </a:rPr>
              <a:t>COCAÍNA</a:t>
            </a:r>
            <a:r>
              <a:rPr lang="es-ES" sz="2800" b="1" dirty="0" smtClean="0">
                <a:solidFill>
                  <a:schemeClr val="tx2"/>
                </a:solidFill>
              </a:rPr>
              <a:t> </a:t>
            </a:r>
            <a:r>
              <a:rPr lang="es-ES" sz="2800" b="1" dirty="0" smtClean="0"/>
              <a:t>en la conducción </a:t>
            </a:r>
            <a:endParaRPr lang="es-ES" sz="18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437112"/>
            <a:ext cx="7776145" cy="206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532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961" y="0"/>
            <a:ext cx="1392039"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12167" t="28413" r="32326" b="27972"/>
          <a:stretch>
            <a:fillRect/>
          </a:stretch>
        </p:blipFill>
        <p:spPr>
          <a:xfrm>
            <a:off x="467544" y="980728"/>
            <a:ext cx="8136904" cy="5349963"/>
          </a:xfrm>
          <a:noFill/>
        </p:spPr>
      </p:pic>
      <p:sp>
        <p:nvSpPr>
          <p:cNvPr id="4" name="3 Marcador de pie de página"/>
          <p:cNvSpPr>
            <a:spLocks noGrp="1"/>
          </p:cNvSpPr>
          <p:nvPr>
            <p:ph type="ftr" sz="quarter" idx="11"/>
          </p:nvPr>
        </p:nvSpPr>
        <p:spPr>
          <a:xfrm>
            <a:off x="6156176" y="6381328"/>
            <a:ext cx="2895600" cy="365125"/>
          </a:xfrm>
        </p:spPr>
        <p:txBody>
          <a:bodyPr/>
          <a:lstStyle/>
          <a:p>
            <a:pPr algn="r"/>
            <a:r>
              <a:rPr lang="es-ES" b="1" dirty="0" smtClean="0"/>
              <a:t>TRANSPARENCIA  </a:t>
            </a:r>
            <a:endParaRPr lang="es-ES" b="1" dirty="0"/>
          </a:p>
        </p:txBody>
      </p:sp>
    </p:spTree>
    <p:extLst>
      <p:ext uri="{BB962C8B-B14F-4D97-AF65-F5344CB8AC3E}">
        <p14:creationId xmlns:p14="http://schemas.microsoft.com/office/powerpoint/2010/main" val="1788696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a:extLst>
              <a:ext uri="{28A0092B-C50C-407E-A947-70E740481C1C}">
                <a14:useLocalDpi xmlns:a14="http://schemas.microsoft.com/office/drawing/2010/main" val="0"/>
              </a:ext>
            </a:extLst>
          </a:blip>
          <a:srcRect l="8203" t="28564" r="44336" b="11375"/>
          <a:stretch>
            <a:fillRect/>
          </a:stretch>
        </p:blipFill>
        <p:spPr bwMode="auto">
          <a:xfrm>
            <a:off x="714375" y="571500"/>
            <a:ext cx="3500438" cy="30003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srcRect l="2652" t="32379" r="38669" b="18061"/>
          <a:stretch>
            <a:fillRect/>
          </a:stretch>
        </p:blipFill>
        <p:spPr bwMode="auto">
          <a:xfrm>
            <a:off x="714375" y="3357563"/>
            <a:ext cx="7715250" cy="2955925"/>
          </a:xfrm>
          <a:prstGeom prst="rect">
            <a:avLst/>
          </a:prstGeom>
          <a:noFill/>
          <a:ln w="38100">
            <a:solidFill>
              <a:schemeClr val="accent6">
                <a:lumMod val="50000"/>
              </a:schemeClr>
            </a:solidFill>
            <a:miter lim="800000"/>
            <a:headEnd/>
            <a:tailEnd/>
          </a:ln>
          <a:effectLst/>
        </p:spPr>
      </p:pic>
      <p:pic>
        <p:nvPicPr>
          <p:cNvPr id="87044" name="Picture 5"/>
          <p:cNvPicPr>
            <a:picLocks noChangeAspect="1" noChangeArrowheads="1"/>
          </p:cNvPicPr>
          <p:nvPr/>
        </p:nvPicPr>
        <p:blipFill>
          <a:blip r:embed="rId5"/>
          <a:srcRect l="6445" t="40283" r="42578" b="24561"/>
          <a:stretch>
            <a:fillRect/>
          </a:stretch>
        </p:blipFill>
        <p:spPr bwMode="auto">
          <a:xfrm>
            <a:off x="4030427" y="571500"/>
            <a:ext cx="4429125" cy="2786063"/>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0661" name="Picture 3"/>
          <p:cNvPicPr>
            <a:picLocks noChangeAspect="1" noChangeArrowheads="1"/>
          </p:cNvPicPr>
          <p:nvPr/>
        </p:nvPicPr>
        <p:blipFill>
          <a:blip r:embed="rId6">
            <a:extLst>
              <a:ext uri="{28A0092B-C50C-407E-A947-70E740481C1C}">
                <a14:useLocalDpi xmlns:a14="http://schemas.microsoft.com/office/drawing/2010/main" val="0"/>
              </a:ext>
            </a:extLst>
          </a:blip>
          <a:srcRect l="10547" t="33691" r="38477" b="33350"/>
          <a:stretch>
            <a:fillRect/>
          </a:stretch>
        </p:blipFill>
        <p:spPr bwMode="auto">
          <a:xfrm>
            <a:off x="785813" y="3429000"/>
            <a:ext cx="3071812"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2"/>
          <p:cNvPicPr>
            <a:picLocks noGrp="1" noChangeAspect="1" noChangeArrowheads="1"/>
          </p:cNvPicPr>
          <p:nvPr>
            <p:ph idx="1"/>
          </p:nvPr>
        </p:nvPicPr>
        <p:blipFill>
          <a:blip r:embed="rId7"/>
          <a:srcRect l="2652" t="32379" r="37083" b="18060"/>
          <a:stretch>
            <a:fillRect/>
          </a:stretch>
        </p:blipFill>
        <p:spPr>
          <a:xfrm>
            <a:off x="6072188" y="2286000"/>
            <a:ext cx="2357437" cy="1643063"/>
          </a:xfrm>
          <a:ln w="28575">
            <a:solidFill>
              <a:schemeClr val="accent5">
                <a:lumMod val="40000"/>
                <a:lumOff val="60000"/>
              </a:schemeClr>
            </a:solidFill>
          </a:ln>
        </p:spPr>
      </p:pic>
      <p:sp>
        <p:nvSpPr>
          <p:cNvPr id="4" name="3 Marcador de pie de página"/>
          <p:cNvSpPr>
            <a:spLocks noGrp="1"/>
          </p:cNvSpPr>
          <p:nvPr>
            <p:ph type="ftr" sz="quarter" idx="11"/>
          </p:nvPr>
        </p:nvSpPr>
        <p:spPr>
          <a:xfrm>
            <a:off x="6278125" y="6342273"/>
            <a:ext cx="2895600" cy="365125"/>
          </a:xfrm>
        </p:spPr>
        <p:txBody>
          <a:bodyPr/>
          <a:lstStyle/>
          <a:p>
            <a:pPr algn="r"/>
            <a:r>
              <a:rPr lang="es-ES" dirty="0" smtClean="0"/>
              <a:t>TRANSPARENCIA 35</a:t>
            </a:r>
            <a:endParaRPr lang="es-ES" dirty="0"/>
          </a:p>
        </p:txBody>
      </p:sp>
      <p:pic>
        <p:nvPicPr>
          <p:cNvPr id="348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8109" y="0"/>
            <a:ext cx="1225891"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553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https://elpais.com/politica/imagenes/2017/09/28/actualidad/1506600068_399135_1506615607_noticia_normal.png"/>
          <p:cNvPicPr>
            <a:picLocks noGrp="1"/>
          </p:cNvPicPr>
          <p:nvPr>
            <p:ph idx="1"/>
          </p:nvPr>
        </p:nvPicPr>
        <p:blipFill rotWithShape="1">
          <a:blip r:embed="rId2">
            <a:extLst>
              <a:ext uri="{28A0092B-C50C-407E-A947-70E740481C1C}">
                <a14:useLocalDpi xmlns:a14="http://schemas.microsoft.com/office/drawing/2010/main" val="0"/>
              </a:ext>
            </a:extLst>
          </a:blip>
          <a:srcRect b="3942"/>
          <a:stretch/>
        </p:blipFill>
        <p:spPr bwMode="auto">
          <a:xfrm>
            <a:off x="755576" y="476672"/>
            <a:ext cx="7704856" cy="5649491"/>
          </a:xfrm>
          <a:prstGeom prst="rect">
            <a:avLst/>
          </a:prstGeom>
          <a:noFill/>
          <a:ln>
            <a:noFill/>
          </a:ln>
          <a:extLst>
            <a:ext uri="{53640926-AAD7-44D8-BBD7-CCE9431645EC}">
              <a14:shadowObscured xmlns:a14="http://schemas.microsoft.com/office/drawing/2010/main"/>
            </a:ext>
          </a:extLst>
        </p:spPr>
      </p:pic>
      <p:sp>
        <p:nvSpPr>
          <p:cNvPr id="6" name="5 Marcador de pie de página"/>
          <p:cNvSpPr>
            <a:spLocks noGrp="1"/>
          </p:cNvSpPr>
          <p:nvPr>
            <p:ph type="ftr" sz="quarter" idx="11"/>
          </p:nvPr>
        </p:nvSpPr>
        <p:spPr>
          <a:xfrm>
            <a:off x="6221065" y="6237312"/>
            <a:ext cx="2895600" cy="365125"/>
          </a:xfrm>
        </p:spPr>
        <p:txBody>
          <a:bodyPr/>
          <a:lstStyle/>
          <a:p>
            <a:pPr algn="r"/>
            <a:r>
              <a:rPr lang="es-ES" dirty="0" smtClean="0"/>
              <a:t>TRANSPARENCIA 3</a:t>
            </a:r>
            <a:endParaRPr lang="es-E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3" y="0"/>
            <a:ext cx="1448321" cy="90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721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1988840"/>
            <a:ext cx="3200538" cy="4527284"/>
          </a:xfrm>
          <a:prstGeom prst="rect">
            <a:avLst/>
          </a:prstGeom>
        </p:spPr>
      </p:pic>
      <p:sp>
        <p:nvSpPr>
          <p:cNvPr id="50178" name="2 Marcador de contenido"/>
          <p:cNvSpPr>
            <a:spLocks noGrp="1"/>
          </p:cNvSpPr>
          <p:nvPr>
            <p:ph idx="1"/>
          </p:nvPr>
        </p:nvSpPr>
        <p:spPr>
          <a:xfrm>
            <a:off x="175377" y="526368"/>
            <a:ext cx="6700879" cy="5989756"/>
          </a:xfrm>
        </p:spPr>
        <p:txBody>
          <a:bodyPr vert="horz">
            <a:normAutofit/>
          </a:bodyPr>
          <a:lstStyle/>
          <a:p>
            <a:pPr marL="0" indent="0" algn="just">
              <a:buNone/>
              <a:defRPr/>
            </a:pPr>
            <a:r>
              <a:rPr lang="es-ES" altLang="es-ES" b="1" dirty="0" smtClean="0">
                <a:solidFill>
                  <a:srgbClr val="002060"/>
                </a:solidFill>
                <a:latin typeface="+mn-lt"/>
              </a:rPr>
              <a:t>Cuestiones:</a:t>
            </a:r>
          </a:p>
          <a:p>
            <a:pPr marL="457200" lvl="1" indent="0" algn="just">
              <a:buNone/>
              <a:defRPr/>
            </a:pPr>
            <a:r>
              <a:rPr lang="es-ES" altLang="es-ES" sz="1800" dirty="0" smtClean="0">
                <a:latin typeface="+mn-lt"/>
              </a:rPr>
              <a:t> </a:t>
            </a:r>
          </a:p>
          <a:p>
            <a:pPr algn="just">
              <a:buFont typeface="Wingdings" panose="05000000000000000000" pitchFamily="2" charset="2"/>
              <a:buChar char="q"/>
              <a:defRPr/>
            </a:pPr>
            <a:r>
              <a:rPr lang="es-ES_tradnl" sz="2200" dirty="0" smtClean="0"/>
              <a:t>¿Hay trucos para engañar al alcoholímetro en un control de alcoholemia? ¿Y para engañar a las pruebas de detección de drogas, por ejemplo el cánnabis? ¿</a:t>
            </a:r>
            <a:r>
              <a:rPr lang="es-ES" sz="2200" dirty="0" smtClean="0"/>
              <a:t>Qué tipo de trucos conocen</a:t>
            </a:r>
            <a:r>
              <a:rPr lang="es-ES" sz="2200" dirty="0"/>
              <a:t>?</a:t>
            </a:r>
            <a:endParaRPr lang="es-ES" sz="2200" dirty="0" smtClean="0"/>
          </a:p>
          <a:p>
            <a:pPr algn="just">
              <a:buFont typeface="Wingdings" panose="05000000000000000000" pitchFamily="2" charset="2"/>
              <a:buChar char="q"/>
              <a:defRPr/>
            </a:pPr>
            <a:r>
              <a:rPr lang="es-ES_tradnl" sz="2200" dirty="0" smtClean="0"/>
              <a:t>¿Son </a:t>
            </a:r>
            <a:r>
              <a:rPr lang="es-ES_tradnl" sz="2200" dirty="0"/>
              <a:t>iguales los controles de drogas que los de </a:t>
            </a:r>
            <a:r>
              <a:rPr lang="es-ES_tradnl" sz="2200" dirty="0" smtClean="0"/>
              <a:t>alcoholemia? ¿Es obligatorio someterse a las pruebas de alcoholemia y drogas?</a:t>
            </a:r>
            <a:endParaRPr lang="es-ES" altLang="es-ES" sz="2200" dirty="0" smtClean="0"/>
          </a:p>
          <a:p>
            <a:pPr algn="just">
              <a:buFont typeface="Wingdings" panose="05000000000000000000" pitchFamily="2" charset="2"/>
              <a:buChar char="q"/>
              <a:defRPr/>
            </a:pPr>
            <a:r>
              <a:rPr lang="es-ES" sz="2200" dirty="0" smtClean="0"/>
              <a:t>¿Cuánto tiempo tiene que trascurrir entre </a:t>
            </a:r>
            <a:r>
              <a:rPr lang="es-ES" sz="2200" dirty="0"/>
              <a:t>el </a:t>
            </a:r>
            <a:r>
              <a:rPr lang="es-ES" sz="2200" dirty="0" smtClean="0"/>
              <a:t>último consumo de alcohol y</a:t>
            </a:r>
            <a:r>
              <a:rPr lang="es-ES" sz="2200" dirty="0"/>
              <a:t> </a:t>
            </a:r>
            <a:r>
              <a:rPr lang="es-ES" sz="2200" dirty="0" smtClean="0"/>
              <a:t>de otras drogas, como el cannabis, y conducir </a:t>
            </a:r>
            <a:r>
              <a:rPr lang="es-ES" sz="2200" dirty="0"/>
              <a:t>para no dar positivo </a:t>
            </a:r>
            <a:r>
              <a:rPr lang="es-ES" sz="2200" dirty="0" smtClean="0"/>
              <a:t>en un control de tráfico?</a:t>
            </a:r>
          </a:p>
          <a:p>
            <a:pPr algn="just">
              <a:buFont typeface="Wingdings" panose="05000000000000000000" pitchFamily="2" charset="2"/>
              <a:buChar char="q"/>
              <a:defRPr/>
            </a:pPr>
            <a:r>
              <a:rPr lang="es-ES" sz="2200" dirty="0" smtClean="0"/>
              <a:t>¿Cuáles son las consecuencias derivadas por dar positivo en un control de alcohol y drogas?</a:t>
            </a:r>
            <a:endParaRPr lang="es-ES" altLang="es-ES" sz="2200" dirty="0" smtClean="0"/>
          </a:p>
        </p:txBody>
      </p:sp>
      <p:sp>
        <p:nvSpPr>
          <p:cNvPr id="4" name="3 Marcador de pie de página"/>
          <p:cNvSpPr>
            <a:spLocks noGrp="1"/>
          </p:cNvSpPr>
          <p:nvPr>
            <p:ph type="ftr" sz="quarter" idx="11"/>
          </p:nvPr>
        </p:nvSpPr>
        <p:spPr>
          <a:xfrm>
            <a:off x="5977192" y="6381328"/>
            <a:ext cx="2895600" cy="365125"/>
          </a:xfrm>
        </p:spPr>
        <p:txBody>
          <a:bodyPr/>
          <a:lstStyle/>
          <a:p>
            <a:pPr algn="r"/>
            <a:r>
              <a:rPr lang="es-ES" dirty="0" smtClean="0"/>
              <a:t>TRANSPARENCIA 36</a:t>
            </a:r>
            <a:endParaRPr lang="es-ES" dirty="0"/>
          </a:p>
        </p:txBody>
      </p:sp>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992" y="0"/>
            <a:ext cx="1687633"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926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srcRect l="26230" t="7662" r="24257" b="14735"/>
          <a:stretch/>
        </p:blipFill>
        <p:spPr bwMode="auto">
          <a:xfrm>
            <a:off x="0" y="908720"/>
            <a:ext cx="9144000" cy="5949280"/>
          </a:xfrm>
          <a:prstGeom prst="rect">
            <a:avLst/>
          </a:prstGeom>
          <a:ln>
            <a:noFill/>
          </a:ln>
          <a:extLst>
            <a:ext uri="{53640926-AAD7-44D8-BBD7-CCE9431645EC}">
              <a14:shadowObscured xmlns:a14="http://schemas.microsoft.com/office/drawing/2010/main"/>
            </a:ext>
          </a:extLst>
        </p:spPr>
      </p:pic>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19" y="116632"/>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3 Marcador de pie de página"/>
          <p:cNvSpPr>
            <a:spLocks noGrp="1"/>
          </p:cNvSpPr>
          <p:nvPr>
            <p:ph type="ftr" sz="quarter" idx="11"/>
          </p:nvPr>
        </p:nvSpPr>
        <p:spPr>
          <a:xfrm>
            <a:off x="6084168" y="6485278"/>
            <a:ext cx="2895600" cy="365125"/>
          </a:xfrm>
        </p:spPr>
        <p:txBody>
          <a:bodyPr/>
          <a:lstStyle/>
          <a:p>
            <a:pPr algn="r">
              <a:defRPr/>
            </a:pPr>
            <a:r>
              <a:rPr lang="es-ES" dirty="0" smtClean="0">
                <a:solidFill>
                  <a:srgbClr val="002060"/>
                </a:solidFill>
              </a:rPr>
              <a:t>TRANSPARENCIA 37</a:t>
            </a:r>
            <a:endParaRPr lang="es-ES" dirty="0">
              <a:solidFill>
                <a:srgbClr val="002060"/>
              </a:solidFill>
            </a:endParaRPr>
          </a:p>
        </p:txBody>
      </p:sp>
    </p:spTree>
    <p:extLst>
      <p:ext uri="{BB962C8B-B14F-4D97-AF65-F5344CB8AC3E}">
        <p14:creationId xmlns:p14="http://schemas.microsoft.com/office/powerpoint/2010/main" val="16346221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21195" y="231639"/>
            <a:ext cx="8229600" cy="202034"/>
          </a:xfrm>
        </p:spPr>
        <p:txBody>
          <a:bodyPr>
            <a:normAutofit fontScale="90000"/>
          </a:bodyPr>
          <a:lstStyle/>
          <a:p>
            <a:r>
              <a:rPr lang="es-ES" dirty="0" smtClean="0"/>
              <a:t>Riesgo de accidentabilidad y consumo</a:t>
            </a:r>
            <a:endParaRPr lang="es-ES" dirty="0"/>
          </a:p>
        </p:txBody>
      </p:sp>
      <p:sp>
        <p:nvSpPr>
          <p:cNvPr id="4" name="3 Marcador de pie de página"/>
          <p:cNvSpPr>
            <a:spLocks noGrp="1"/>
          </p:cNvSpPr>
          <p:nvPr>
            <p:ph type="ftr" sz="quarter" idx="11"/>
          </p:nvPr>
        </p:nvSpPr>
        <p:spPr>
          <a:xfrm>
            <a:off x="6804248" y="6492875"/>
            <a:ext cx="2895600" cy="365125"/>
          </a:xfrm>
        </p:spPr>
        <p:txBody>
          <a:bodyPr/>
          <a:lstStyle/>
          <a:p>
            <a:r>
              <a:rPr lang="es-ES" dirty="0" smtClean="0"/>
              <a:t>TRANSPARENCIA 38</a:t>
            </a:r>
            <a:endParaRPr lang="es-ES" dirty="0"/>
          </a:p>
        </p:txBody>
      </p:sp>
      <p:pic>
        <p:nvPicPr>
          <p:cNvPr id="8" name="5 Marcador de contenido"/>
          <p:cNvPicPr>
            <a:picLocks noGrp="1"/>
          </p:cNvPicPr>
          <p:nvPr>
            <p:ph idx="4294967295"/>
          </p:nvPr>
        </p:nvPicPr>
        <p:blipFill>
          <a:blip r:embed="rId3">
            <a:extLst>
              <a:ext uri="{28A0092B-C50C-407E-A947-70E740481C1C}">
                <a14:useLocalDpi xmlns:a14="http://schemas.microsoft.com/office/drawing/2010/main" val="0"/>
              </a:ext>
            </a:extLst>
          </a:blip>
          <a:srcRect l="31946" t="14809" r="32486" b="7632"/>
          <a:stretch>
            <a:fillRect/>
          </a:stretch>
        </p:blipFill>
        <p:spPr>
          <a:xfrm>
            <a:off x="179512" y="901669"/>
            <a:ext cx="5184576" cy="5508259"/>
          </a:xfrm>
          <a:prstGeom prst="rect">
            <a:avLst/>
          </a:prstGeom>
          <a:ln w="38100">
            <a:solidFill>
              <a:srgbClr val="4B7D2C"/>
            </a:solidFill>
            <a:miter lim="800000"/>
            <a:headEnd/>
            <a:tailEnd/>
          </a:ln>
        </p:spPr>
      </p:pic>
      <p:grpSp>
        <p:nvGrpSpPr>
          <p:cNvPr id="6" name="5 Grupo"/>
          <p:cNvGrpSpPr/>
          <p:nvPr/>
        </p:nvGrpSpPr>
        <p:grpSpPr>
          <a:xfrm>
            <a:off x="5450736" y="584684"/>
            <a:ext cx="3693264" cy="5827134"/>
            <a:chOff x="5450736" y="584684"/>
            <a:chExt cx="3693264" cy="5827134"/>
          </a:xfrm>
        </p:grpSpPr>
        <p:pic>
          <p:nvPicPr>
            <p:cNvPr id="5" name="Picture 2" descr="http://www.infodrogas.org/f/infodrogas/imagenes/alcohol2016-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736" y="584684"/>
              <a:ext cx="3693264" cy="36364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a:spLocks noChangeArrowheads="1"/>
            </p:cNvSpPr>
            <p:nvPr/>
          </p:nvSpPr>
          <p:spPr bwMode="auto">
            <a:xfrm>
              <a:off x="5491309" y="4365104"/>
              <a:ext cx="3526484" cy="2046714"/>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300" b="1" i="0" u="none" strike="noStrike" cap="none" normalizeH="0" baseline="0" dirty="0" smtClean="0">
                  <a:ln>
                    <a:noFill/>
                  </a:ln>
                  <a:solidFill>
                    <a:srgbClr val="333333"/>
                  </a:solidFill>
                  <a:effectLst/>
                  <a:latin typeface="Helvetica Neue"/>
                </a:rPr>
                <a:t>La tendencia es rebajar las tasas máximas permitidas</a:t>
              </a:r>
              <a:r>
                <a:rPr lang="es-ES" altLang="es-ES" sz="1300" b="1" dirty="0">
                  <a:solidFill>
                    <a:srgbClr val="333333"/>
                  </a:solidFill>
                  <a:latin typeface="Helvetica Neue"/>
                </a:rPr>
                <a:t>:</a:t>
              </a:r>
              <a:endParaRPr kumimoji="0" lang="es-ES" altLang="es-ES" sz="1300" b="1" i="0" u="none" strike="noStrike" cap="none" normalizeH="0" baseline="0" dirty="0" smtClean="0">
                <a:ln>
                  <a:noFill/>
                </a:ln>
                <a:solidFill>
                  <a:srgbClr val="333333"/>
                </a:solidFill>
                <a:effectLst/>
                <a:latin typeface="Helvetica Neue"/>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sz="1300" b="1" i="0" u="none" strike="noStrike" cap="none" normalizeH="0" baseline="0" dirty="0" smtClean="0">
                  <a:ln>
                    <a:noFill/>
                  </a:ln>
                  <a:solidFill>
                    <a:srgbClr val="333333"/>
                  </a:solidFill>
                  <a:effectLst/>
                  <a:latin typeface="Helvetica Neue"/>
                </a:rPr>
                <a:t>0,1-0,2 g/l conductores en general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sz="1300" b="1" i="0" u="none" strike="noStrike" cap="none" normalizeH="0" baseline="0" dirty="0" smtClean="0">
                  <a:ln>
                    <a:noFill/>
                  </a:ln>
                  <a:solidFill>
                    <a:srgbClr val="333333"/>
                  </a:solidFill>
                  <a:effectLst/>
                  <a:latin typeface="Helvetica Neue"/>
                </a:rPr>
                <a:t>a 0,0 g/l profesionales y noveles</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ES" sz="600" b="1" dirty="0" smtClean="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lang="es-ES" altLang="es-ES" sz="1300" b="1" dirty="0" smtClean="0">
                  <a:solidFill>
                    <a:srgbClr val="333333"/>
                  </a:solidFill>
                  <a:latin typeface="Helvetica Neue"/>
                </a:rPr>
                <a:t>2016:</a:t>
              </a:r>
            </a:p>
            <a:p>
              <a:pPr eaLnBrk="0" hangingPunct="0"/>
              <a:r>
                <a:rPr lang="es-ES" sz="1300" b="1" dirty="0" smtClean="0"/>
                <a:t>Tolerancia </a:t>
              </a:r>
              <a:r>
                <a:rPr lang="es-ES" sz="1300" b="1" dirty="0"/>
                <a:t>0,2 gr/l (</a:t>
              </a:r>
              <a:r>
                <a:rPr lang="es-ES" sz="1300" b="1" dirty="0" smtClean="0"/>
                <a:t>0,1) </a:t>
              </a:r>
              <a:r>
                <a:rPr lang="es-ES" sz="1300" b="1" dirty="0"/>
                <a:t>aire espirado</a:t>
              </a:r>
              <a:r>
                <a:rPr lang="es-ES" sz="1300" b="1" dirty="0" smtClean="0"/>
                <a:t>):</a:t>
              </a:r>
              <a:r>
                <a:rPr lang="es-ES" sz="1300" b="1" dirty="0"/>
                <a:t> </a:t>
              </a:r>
              <a:r>
                <a:rPr lang="es-ES" sz="1300" b="1" dirty="0" smtClean="0"/>
                <a:t>Polonia</a:t>
              </a:r>
              <a:r>
                <a:rPr lang="es-ES" sz="1300" b="1" dirty="0"/>
                <a:t>, Suecia, Finlandia y Estonia </a:t>
              </a:r>
              <a:endParaRPr lang="es-ES" sz="1300" dirty="0"/>
            </a:p>
            <a:p>
              <a:pPr eaLnBrk="0" hangingPunct="0"/>
              <a:endParaRPr lang="es-ES" sz="400" b="1" dirty="0" smtClean="0"/>
            </a:p>
            <a:p>
              <a:pPr eaLnBrk="0" hangingPunct="0"/>
              <a:r>
                <a:rPr lang="es-ES" sz="1300" b="1" dirty="0" smtClean="0"/>
                <a:t>Tolerancia 0: Bulgaria</a:t>
              </a:r>
              <a:r>
                <a:rPr lang="es-ES" sz="1300" b="1" dirty="0"/>
                <a:t>, Eslovaquia, Hungría y República </a:t>
              </a:r>
              <a:r>
                <a:rPr lang="es-ES" sz="1300" b="1" dirty="0" smtClean="0"/>
                <a:t>Checa</a:t>
              </a:r>
              <a:endParaRPr kumimoji="0" lang="es-ES" altLang="es-ES" sz="1200" b="0" i="0" u="none" strike="noStrike" cap="none" normalizeH="0" baseline="0" dirty="0" smtClean="0">
                <a:ln>
                  <a:noFill/>
                </a:ln>
                <a:solidFill>
                  <a:srgbClr val="333333"/>
                </a:solidFill>
                <a:effectLst/>
                <a:latin typeface="Helvetica Neue"/>
                <a:cs typeface="Arial" pitchFamily="34" charset="0"/>
              </a:endParaRPr>
            </a:p>
          </p:txBody>
        </p:sp>
      </p:grpSp>
      <p:grpSp>
        <p:nvGrpSpPr>
          <p:cNvPr id="10" name="9 Grupo"/>
          <p:cNvGrpSpPr/>
          <p:nvPr/>
        </p:nvGrpSpPr>
        <p:grpSpPr>
          <a:xfrm>
            <a:off x="2933353" y="1556792"/>
            <a:ext cx="2256213" cy="4752528"/>
            <a:chOff x="2933353" y="1556792"/>
            <a:chExt cx="2256213" cy="4752528"/>
          </a:xfrm>
        </p:grpSpPr>
        <p:sp>
          <p:nvSpPr>
            <p:cNvPr id="2" name="1 Rectángulo redondeado"/>
            <p:cNvSpPr/>
            <p:nvPr/>
          </p:nvSpPr>
          <p:spPr>
            <a:xfrm>
              <a:off x="2980498" y="1556792"/>
              <a:ext cx="943430"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redondeado"/>
            <p:cNvSpPr/>
            <p:nvPr/>
          </p:nvSpPr>
          <p:spPr>
            <a:xfrm>
              <a:off x="4217422" y="1567483"/>
              <a:ext cx="917147"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redondeado"/>
            <p:cNvSpPr/>
            <p:nvPr/>
          </p:nvSpPr>
          <p:spPr>
            <a:xfrm>
              <a:off x="2980498" y="2641873"/>
              <a:ext cx="94343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redondeado"/>
            <p:cNvSpPr/>
            <p:nvPr/>
          </p:nvSpPr>
          <p:spPr>
            <a:xfrm>
              <a:off x="4197124" y="2425849"/>
              <a:ext cx="992442"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redondeado"/>
            <p:cNvSpPr/>
            <p:nvPr/>
          </p:nvSpPr>
          <p:spPr>
            <a:xfrm>
              <a:off x="4197123" y="3284984"/>
              <a:ext cx="937445" cy="4408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redondeado"/>
            <p:cNvSpPr/>
            <p:nvPr/>
          </p:nvSpPr>
          <p:spPr>
            <a:xfrm>
              <a:off x="4197123" y="4149080"/>
              <a:ext cx="937446"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redondeado"/>
            <p:cNvSpPr/>
            <p:nvPr/>
          </p:nvSpPr>
          <p:spPr>
            <a:xfrm>
              <a:off x="4197124" y="5013176"/>
              <a:ext cx="937445"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redondeado"/>
            <p:cNvSpPr/>
            <p:nvPr/>
          </p:nvSpPr>
          <p:spPr>
            <a:xfrm>
              <a:off x="4197123" y="5724028"/>
              <a:ext cx="937445" cy="585292"/>
            </a:xfrm>
            <a:prstGeom prst="roundRect">
              <a:avLst>
                <a:gd name="adj" fmla="val 5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redondeado"/>
            <p:cNvSpPr/>
            <p:nvPr/>
          </p:nvSpPr>
          <p:spPr>
            <a:xfrm>
              <a:off x="2980498" y="5877272"/>
              <a:ext cx="943430" cy="432048"/>
            </a:xfrm>
            <a:prstGeom prst="roundRect">
              <a:avLst>
                <a:gd name="adj" fmla="val 5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redondeado"/>
            <p:cNvSpPr/>
            <p:nvPr/>
          </p:nvSpPr>
          <p:spPr>
            <a:xfrm>
              <a:off x="2933353" y="5013176"/>
              <a:ext cx="937446"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redondeado"/>
            <p:cNvSpPr/>
            <p:nvPr/>
          </p:nvSpPr>
          <p:spPr>
            <a:xfrm>
              <a:off x="2974421" y="3505386"/>
              <a:ext cx="94343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redondeado"/>
            <p:cNvSpPr/>
            <p:nvPr/>
          </p:nvSpPr>
          <p:spPr>
            <a:xfrm>
              <a:off x="2964069" y="4365104"/>
              <a:ext cx="94343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4161694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347150" y="764704"/>
            <a:ext cx="8420828" cy="4533714"/>
          </a:xfrm>
          <a:prstGeom prst="rect">
            <a:avLst/>
          </a:prstGeom>
          <a:ln>
            <a:noFill/>
          </a:ln>
          <a:extLst>
            <a:ext uri="{53640926-AAD7-44D8-BBD7-CCE9431645EC}">
              <a14:shadowObscured xmlns:a14="http://schemas.microsoft.com/office/drawing/2010/main"/>
            </a:ext>
          </a:extLst>
        </p:spPr>
      </p:pic>
      <p:sp>
        <p:nvSpPr>
          <p:cNvPr id="4" name="3 Marcador de pie de página"/>
          <p:cNvSpPr>
            <a:spLocks noGrp="1"/>
          </p:cNvSpPr>
          <p:nvPr>
            <p:ph type="ftr" sz="quarter" idx="11"/>
          </p:nvPr>
        </p:nvSpPr>
        <p:spPr>
          <a:xfrm>
            <a:off x="6084168" y="6381328"/>
            <a:ext cx="2895600" cy="365125"/>
          </a:xfrm>
        </p:spPr>
        <p:txBody>
          <a:bodyPr/>
          <a:lstStyle/>
          <a:p>
            <a:pPr algn="r"/>
            <a:r>
              <a:rPr lang="es-ES" dirty="0" smtClean="0"/>
              <a:t>TRANSPARENCIA 39</a:t>
            </a:r>
            <a:endParaRPr lang="es-ES" dirty="0"/>
          </a:p>
        </p:txBody>
      </p:sp>
      <p:graphicFrame>
        <p:nvGraphicFramePr>
          <p:cNvPr id="5" name="4 Diagrama"/>
          <p:cNvGraphicFramePr/>
          <p:nvPr>
            <p:extLst>
              <p:ext uri="{D42A27DB-BD31-4B8C-83A1-F6EECF244321}">
                <p14:modId xmlns:p14="http://schemas.microsoft.com/office/powerpoint/2010/main" val="1197801955"/>
              </p:ext>
            </p:extLst>
          </p:nvPr>
        </p:nvGraphicFramePr>
        <p:xfrm>
          <a:off x="56578" y="5517232"/>
          <a:ext cx="9087422" cy="576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9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5493" y="7528"/>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7011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574" y="52794"/>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Marcador de texto"/>
          <p:cNvSpPr>
            <a:spLocks noGrp="1"/>
          </p:cNvSpPr>
          <p:nvPr>
            <p:ph type="body" idx="1"/>
          </p:nvPr>
        </p:nvSpPr>
        <p:spPr>
          <a:xfrm>
            <a:off x="192684" y="1024463"/>
            <a:ext cx="4040188" cy="895052"/>
          </a:xfrm>
        </p:spPr>
        <p:txBody>
          <a:bodyPr>
            <a:noAutofit/>
          </a:bodyPr>
          <a:lstStyle/>
          <a:p>
            <a:pPr algn="just"/>
            <a:r>
              <a:rPr lang="es-ES" sz="1600" dirty="0"/>
              <a:t>Vía administrativa</a:t>
            </a:r>
            <a:r>
              <a:rPr lang="es-ES" sz="1400" dirty="0"/>
              <a:t>: </a:t>
            </a:r>
            <a:r>
              <a:rPr lang="es-ES" sz="1400" b="0" dirty="0"/>
              <a:t>La Ley de Seguridad </a:t>
            </a:r>
            <a:r>
              <a:rPr lang="es-ES" sz="1400" b="0" dirty="0" smtClean="0"/>
              <a:t>Vial fija </a:t>
            </a:r>
            <a:r>
              <a:rPr lang="es-ES" sz="1400" b="0" dirty="0"/>
              <a:t>las tasas máximas de alcohol permitidas para los </a:t>
            </a:r>
            <a:r>
              <a:rPr lang="es-ES" sz="1400" b="0" dirty="0" smtClean="0"/>
              <a:t>conductores y la prohibición </a:t>
            </a:r>
            <a:r>
              <a:rPr lang="es-ES" sz="1400" b="0" dirty="0"/>
              <a:t>de conducir con presencia de drogas en el organismo</a:t>
            </a:r>
          </a:p>
        </p:txBody>
      </p:sp>
      <p:sp>
        <p:nvSpPr>
          <p:cNvPr id="15" name="14 Marcador de texto"/>
          <p:cNvSpPr>
            <a:spLocks noGrp="1"/>
          </p:cNvSpPr>
          <p:nvPr>
            <p:ph type="body" sz="quarter" idx="3"/>
          </p:nvPr>
        </p:nvSpPr>
        <p:spPr>
          <a:xfrm>
            <a:off x="4427984" y="1335400"/>
            <a:ext cx="4428965" cy="816040"/>
          </a:xfrm>
        </p:spPr>
        <p:txBody>
          <a:bodyPr>
            <a:noAutofit/>
          </a:bodyPr>
          <a:lstStyle/>
          <a:p>
            <a:endParaRPr lang="es-ES" sz="1400" u="sng" dirty="0" smtClean="0"/>
          </a:p>
          <a:p>
            <a:endParaRPr lang="es-ES" sz="1400" u="sng" dirty="0"/>
          </a:p>
          <a:p>
            <a:endParaRPr lang="es-ES" sz="1400" u="sng" dirty="0" smtClean="0"/>
          </a:p>
          <a:p>
            <a:endParaRPr lang="es-ES" sz="1400" u="sng" dirty="0"/>
          </a:p>
          <a:p>
            <a:pPr algn="just"/>
            <a:r>
              <a:rPr lang="es-ES" sz="1600" u="sng" dirty="0" smtClean="0"/>
              <a:t>Vía </a:t>
            </a:r>
            <a:r>
              <a:rPr lang="es-ES" sz="1600" u="sng" dirty="0"/>
              <a:t>Penal:</a:t>
            </a:r>
            <a:r>
              <a:rPr lang="es-ES" sz="1400" dirty="0"/>
              <a:t> </a:t>
            </a:r>
            <a:r>
              <a:rPr lang="es-ES" sz="1400" b="0" dirty="0"/>
              <a:t>El </a:t>
            </a:r>
            <a:r>
              <a:rPr lang="es-ES" sz="1400" b="0" dirty="0">
                <a:hlinkClick r:id="rId4"/>
              </a:rPr>
              <a:t>capítulo IV del Código Penal</a:t>
            </a:r>
            <a:r>
              <a:rPr lang="es-ES" sz="1400" b="0" dirty="0"/>
              <a:t> tipifica los delitos contra la seguridad del tráfico y establece las siguientes penas para conducir con exceso de alcohol o bajo la influencia de drogas</a:t>
            </a:r>
            <a:r>
              <a:rPr lang="es-ES" sz="1400" b="0" dirty="0" smtClean="0"/>
              <a:t>.</a:t>
            </a:r>
            <a:endParaRPr lang="es-ES" sz="1400" b="0" dirty="0"/>
          </a:p>
        </p:txBody>
      </p:sp>
      <p:sp>
        <p:nvSpPr>
          <p:cNvPr id="4" name="3 Marcador de pie de página"/>
          <p:cNvSpPr>
            <a:spLocks noGrp="1"/>
          </p:cNvSpPr>
          <p:nvPr>
            <p:ph type="ftr" sz="quarter" idx="11"/>
          </p:nvPr>
        </p:nvSpPr>
        <p:spPr>
          <a:xfrm>
            <a:off x="6156176" y="6527502"/>
            <a:ext cx="2895600" cy="365125"/>
          </a:xfrm>
        </p:spPr>
        <p:txBody>
          <a:bodyPr/>
          <a:lstStyle/>
          <a:p>
            <a:pPr algn="r"/>
            <a:r>
              <a:rPr lang="es-ES" b="1" dirty="0" smtClean="0"/>
              <a:t>TRANSPARENCIA 40</a:t>
            </a:r>
            <a:endParaRPr lang="es-ES" b="1" dirty="0"/>
          </a:p>
        </p:txBody>
      </p:sp>
      <p:sp>
        <p:nvSpPr>
          <p:cNvPr id="18" name="12 Título"/>
          <p:cNvSpPr txBox="1">
            <a:spLocks/>
          </p:cNvSpPr>
          <p:nvPr/>
        </p:nvSpPr>
        <p:spPr>
          <a:xfrm>
            <a:off x="74249" y="116632"/>
            <a:ext cx="4929799" cy="8002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89535" algn="just"/>
            <a:r>
              <a:rPr lang="es-ES" sz="2400" b="1" dirty="0" smtClean="0">
                <a:solidFill>
                  <a:srgbClr val="375BB0"/>
                </a:solidFill>
                <a:latin typeface="Arial"/>
                <a:ea typeface="Arial"/>
                <a:cs typeface="Times New Roman"/>
              </a:rPr>
              <a:t>Normativa de tráfico: </a:t>
            </a:r>
          </a:p>
          <a:p>
            <a:pPr indent="-89535" algn="just"/>
            <a:r>
              <a:rPr lang="es-ES" sz="2000" b="1" dirty="0" smtClean="0">
                <a:solidFill>
                  <a:srgbClr val="375BB0"/>
                </a:solidFill>
                <a:latin typeface="Arial"/>
                <a:ea typeface="Arial"/>
                <a:cs typeface="Times New Roman"/>
              </a:rPr>
              <a:t>Ley </a:t>
            </a:r>
            <a:r>
              <a:rPr lang="es-ES" sz="2000" b="1" dirty="0">
                <a:solidFill>
                  <a:srgbClr val="375BB0"/>
                </a:solidFill>
                <a:latin typeface="Arial"/>
                <a:ea typeface="Arial"/>
                <a:cs typeface="Times New Roman"/>
              </a:rPr>
              <a:t>de Seguridad Vial y Código Penal  </a:t>
            </a:r>
          </a:p>
        </p:txBody>
      </p:sp>
      <p:sp>
        <p:nvSpPr>
          <p:cNvPr id="7" name="6 CuadroTexto"/>
          <p:cNvSpPr txBox="1"/>
          <p:nvPr/>
        </p:nvSpPr>
        <p:spPr>
          <a:xfrm>
            <a:off x="122107" y="1905218"/>
            <a:ext cx="4184779" cy="492443"/>
          </a:xfrm>
          <a:prstGeom prst="rect">
            <a:avLst/>
          </a:prstGeom>
          <a:noFill/>
        </p:spPr>
        <p:txBody>
          <a:bodyPr wrap="square" rtlCol="0">
            <a:spAutoFit/>
          </a:bodyPr>
          <a:lstStyle/>
          <a:p>
            <a:pPr indent="-89535" algn="just">
              <a:spcAft>
                <a:spcPts val="0"/>
              </a:spcAft>
            </a:pPr>
            <a:r>
              <a:rPr lang="es-ES" sz="1300" b="1" dirty="0" smtClean="0">
                <a:solidFill>
                  <a:srgbClr val="375BB0"/>
                </a:solidFill>
                <a:latin typeface="Arial"/>
                <a:ea typeface="Arial"/>
                <a:cs typeface="Times New Roman"/>
              </a:rPr>
              <a:t>TASAS MÁXIMAS DEL ALCOHOL PERMITIDAS PARA CONDUCIR</a:t>
            </a:r>
            <a:endParaRPr lang="es-ES" sz="1300" dirty="0">
              <a:effectLst/>
              <a:latin typeface="Arial"/>
              <a:ea typeface="Arial"/>
              <a:cs typeface="Times New Roman"/>
            </a:endParaRPr>
          </a:p>
        </p:txBody>
      </p:sp>
      <p:sp>
        <p:nvSpPr>
          <p:cNvPr id="16" name="15 CuadroTexto"/>
          <p:cNvSpPr txBox="1"/>
          <p:nvPr/>
        </p:nvSpPr>
        <p:spPr>
          <a:xfrm>
            <a:off x="120389" y="3556941"/>
            <a:ext cx="4184779" cy="307777"/>
          </a:xfrm>
          <a:prstGeom prst="rect">
            <a:avLst/>
          </a:prstGeom>
          <a:noFill/>
        </p:spPr>
        <p:txBody>
          <a:bodyPr wrap="square" rtlCol="0">
            <a:spAutoFit/>
          </a:bodyPr>
          <a:lstStyle/>
          <a:p>
            <a:pPr indent="-89535">
              <a:spcAft>
                <a:spcPts val="0"/>
              </a:spcAft>
            </a:pPr>
            <a:r>
              <a:rPr lang="es-ES" sz="1400" b="1" dirty="0" smtClean="0">
                <a:solidFill>
                  <a:srgbClr val="375BB0"/>
                </a:solidFill>
                <a:latin typeface="Arial"/>
                <a:ea typeface="Arial"/>
                <a:cs typeface="Times New Roman"/>
              </a:rPr>
              <a:t>SANCIONES</a:t>
            </a:r>
            <a:endParaRPr lang="es-ES" sz="2400" dirty="0">
              <a:effectLst/>
              <a:latin typeface="Arial"/>
              <a:ea typeface="Arial"/>
              <a:cs typeface="Times New Roman"/>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2263810942"/>
              </p:ext>
            </p:extLst>
          </p:nvPr>
        </p:nvGraphicFramePr>
        <p:xfrm>
          <a:off x="120389" y="2348880"/>
          <a:ext cx="6489034" cy="1420485"/>
        </p:xfrm>
        <a:graphic>
          <a:graphicData uri="http://schemas.openxmlformats.org/presentationml/2006/ole">
            <mc:AlternateContent xmlns:mc="http://schemas.openxmlformats.org/markup-compatibility/2006">
              <mc:Choice xmlns:v="urn:schemas-microsoft-com:vml" Requires="v">
                <p:oleObj spid="_x0000_s6186" name="Documento" r:id="rId5" imgW="5570246" imgH="1162491" progId="Word.Document.12">
                  <p:embed/>
                </p:oleObj>
              </mc:Choice>
              <mc:Fallback>
                <p:oleObj name="Documento" r:id="rId5" imgW="5570246" imgH="1162491" progId="Word.Document.12">
                  <p:embed/>
                  <p:pic>
                    <p:nvPicPr>
                      <p:cNvPr id="0" name=""/>
                      <p:cNvPicPr/>
                      <p:nvPr/>
                    </p:nvPicPr>
                    <p:blipFill>
                      <a:blip r:embed="rId6"/>
                      <a:stretch>
                        <a:fillRect/>
                      </a:stretch>
                    </p:blipFill>
                    <p:spPr>
                      <a:xfrm>
                        <a:off x="120389" y="2348880"/>
                        <a:ext cx="6489034" cy="1420485"/>
                      </a:xfrm>
                      <a:prstGeom prst="rect">
                        <a:avLst/>
                      </a:prstGeom>
                    </p:spPr>
                  </p:pic>
                </p:oleObj>
              </mc:Fallback>
            </mc:AlternateContent>
          </a:graphicData>
        </a:graphic>
      </p:graphicFrame>
      <p:graphicFrame>
        <p:nvGraphicFramePr>
          <p:cNvPr id="10" name="9 Objeto"/>
          <p:cNvGraphicFramePr>
            <a:graphicFrameLocks noChangeAspect="1"/>
          </p:cNvGraphicFramePr>
          <p:nvPr>
            <p:extLst>
              <p:ext uri="{D42A27DB-BD31-4B8C-83A1-F6EECF244321}">
                <p14:modId xmlns:p14="http://schemas.microsoft.com/office/powerpoint/2010/main" val="1122429455"/>
              </p:ext>
            </p:extLst>
          </p:nvPr>
        </p:nvGraphicFramePr>
        <p:xfrm>
          <a:off x="93603" y="3861048"/>
          <a:ext cx="6457950" cy="1552575"/>
        </p:xfrm>
        <a:graphic>
          <a:graphicData uri="http://schemas.openxmlformats.org/presentationml/2006/ole">
            <mc:AlternateContent xmlns:mc="http://schemas.openxmlformats.org/markup-compatibility/2006">
              <mc:Choice xmlns:v="urn:schemas-microsoft-com:vml" Requires="v">
                <p:oleObj spid="_x0000_s6187" name="Documento" r:id="rId7" imgW="5570246" imgH="1340615" progId="Word.Document.12">
                  <p:embed/>
                </p:oleObj>
              </mc:Choice>
              <mc:Fallback>
                <p:oleObj name="Documento" r:id="rId7" imgW="5570246" imgH="1340615" progId="Word.Document.12">
                  <p:embed/>
                  <p:pic>
                    <p:nvPicPr>
                      <p:cNvPr id="0" name=""/>
                      <p:cNvPicPr/>
                      <p:nvPr/>
                    </p:nvPicPr>
                    <p:blipFill>
                      <a:blip r:embed="rId8"/>
                      <a:stretch>
                        <a:fillRect/>
                      </a:stretch>
                    </p:blipFill>
                    <p:spPr>
                      <a:xfrm>
                        <a:off x="93603" y="3861048"/>
                        <a:ext cx="6457950" cy="1552575"/>
                      </a:xfrm>
                      <a:prstGeom prst="rect">
                        <a:avLst/>
                      </a:prstGeom>
                    </p:spPr>
                  </p:pic>
                </p:oleObj>
              </mc:Fallback>
            </mc:AlternateContent>
          </a:graphicData>
        </a:graphic>
      </p:graphicFrame>
      <p:graphicFrame>
        <p:nvGraphicFramePr>
          <p:cNvPr id="11" name="10 Objeto"/>
          <p:cNvGraphicFramePr>
            <a:graphicFrameLocks noChangeAspect="1"/>
          </p:cNvGraphicFramePr>
          <p:nvPr>
            <p:extLst>
              <p:ext uri="{D42A27DB-BD31-4B8C-83A1-F6EECF244321}">
                <p14:modId xmlns:p14="http://schemas.microsoft.com/office/powerpoint/2010/main" val="3856885317"/>
              </p:ext>
            </p:extLst>
          </p:nvPr>
        </p:nvGraphicFramePr>
        <p:xfrm>
          <a:off x="74249" y="5301208"/>
          <a:ext cx="6457950" cy="923925"/>
        </p:xfrm>
        <a:graphic>
          <a:graphicData uri="http://schemas.openxmlformats.org/presentationml/2006/ole">
            <mc:AlternateContent xmlns:mc="http://schemas.openxmlformats.org/markup-compatibility/2006">
              <mc:Choice xmlns:v="urn:schemas-microsoft-com:vml" Requires="v">
                <p:oleObj spid="_x0000_s6188" name="Documento" r:id="rId9" imgW="5570246" imgH="803359" progId="Word.Document.12">
                  <p:embed/>
                </p:oleObj>
              </mc:Choice>
              <mc:Fallback>
                <p:oleObj name="Documento" r:id="rId9" imgW="5570246" imgH="803359" progId="Word.Document.12">
                  <p:embed/>
                  <p:pic>
                    <p:nvPicPr>
                      <p:cNvPr id="0" name=""/>
                      <p:cNvPicPr/>
                      <p:nvPr/>
                    </p:nvPicPr>
                    <p:blipFill>
                      <a:blip r:embed="rId10"/>
                      <a:stretch>
                        <a:fillRect/>
                      </a:stretch>
                    </p:blipFill>
                    <p:spPr>
                      <a:xfrm>
                        <a:off x="74249" y="5301208"/>
                        <a:ext cx="6457950" cy="923925"/>
                      </a:xfrm>
                      <a:prstGeom prst="rect">
                        <a:avLst/>
                      </a:prstGeom>
                    </p:spPr>
                  </p:pic>
                </p:oleObj>
              </mc:Fallback>
            </mc:AlternateContent>
          </a:graphicData>
        </a:graphic>
      </p:graphicFrame>
      <p:graphicFrame>
        <p:nvGraphicFramePr>
          <p:cNvPr id="12" name="11 Objeto"/>
          <p:cNvGraphicFramePr>
            <a:graphicFrameLocks noChangeAspect="1"/>
          </p:cNvGraphicFramePr>
          <p:nvPr>
            <p:extLst>
              <p:ext uri="{D42A27DB-BD31-4B8C-83A1-F6EECF244321}">
                <p14:modId xmlns:p14="http://schemas.microsoft.com/office/powerpoint/2010/main" val="1238171839"/>
              </p:ext>
            </p:extLst>
          </p:nvPr>
        </p:nvGraphicFramePr>
        <p:xfrm>
          <a:off x="4427984" y="2276872"/>
          <a:ext cx="5895975" cy="2016249"/>
        </p:xfrm>
        <a:graphic>
          <a:graphicData uri="http://schemas.openxmlformats.org/presentationml/2006/ole">
            <mc:AlternateContent xmlns:mc="http://schemas.openxmlformats.org/markup-compatibility/2006">
              <mc:Choice xmlns:v="urn:schemas-microsoft-com:vml" Requires="v">
                <p:oleObj spid="_x0000_s6189" name="Documento" r:id="rId11" imgW="5570246" imgH="1685324" progId="Word.Document.12">
                  <p:embed/>
                </p:oleObj>
              </mc:Choice>
              <mc:Fallback>
                <p:oleObj name="Documento" r:id="rId11" imgW="5570246" imgH="1685324" progId="Word.Document.12">
                  <p:embed/>
                  <p:pic>
                    <p:nvPicPr>
                      <p:cNvPr id="0" name=""/>
                      <p:cNvPicPr/>
                      <p:nvPr/>
                    </p:nvPicPr>
                    <p:blipFill>
                      <a:blip r:embed="rId12"/>
                      <a:stretch>
                        <a:fillRect/>
                      </a:stretch>
                    </p:blipFill>
                    <p:spPr>
                      <a:xfrm>
                        <a:off x="4427984" y="2276872"/>
                        <a:ext cx="5895975" cy="2016249"/>
                      </a:xfrm>
                      <a:prstGeom prst="rect">
                        <a:avLst/>
                      </a:prstGeom>
                    </p:spPr>
                  </p:pic>
                </p:oleObj>
              </mc:Fallback>
            </mc:AlternateContent>
          </a:graphicData>
        </a:graphic>
      </p:graphicFrame>
      <p:graphicFrame>
        <p:nvGraphicFramePr>
          <p:cNvPr id="17" name="16 Objeto"/>
          <p:cNvGraphicFramePr>
            <a:graphicFrameLocks noChangeAspect="1"/>
          </p:cNvGraphicFramePr>
          <p:nvPr>
            <p:extLst>
              <p:ext uri="{D42A27DB-BD31-4B8C-83A1-F6EECF244321}">
                <p14:modId xmlns:p14="http://schemas.microsoft.com/office/powerpoint/2010/main" val="3195187383"/>
              </p:ext>
            </p:extLst>
          </p:nvPr>
        </p:nvGraphicFramePr>
        <p:xfrm>
          <a:off x="4427984" y="4149080"/>
          <a:ext cx="5895975" cy="1952625"/>
        </p:xfrm>
        <a:graphic>
          <a:graphicData uri="http://schemas.openxmlformats.org/presentationml/2006/ole">
            <mc:AlternateContent xmlns:mc="http://schemas.openxmlformats.org/markup-compatibility/2006">
              <mc:Choice xmlns:v="urn:schemas-microsoft-com:vml" Requires="v">
                <p:oleObj spid="_x0000_s6190" name="Documento" r:id="rId13" imgW="5570246" imgH="1846140" progId="Word.Document.12">
                  <p:embed/>
                </p:oleObj>
              </mc:Choice>
              <mc:Fallback>
                <p:oleObj name="Documento" r:id="rId13" imgW="5570246" imgH="1846140" progId="Word.Document.12">
                  <p:embed/>
                  <p:pic>
                    <p:nvPicPr>
                      <p:cNvPr id="0" name=""/>
                      <p:cNvPicPr/>
                      <p:nvPr/>
                    </p:nvPicPr>
                    <p:blipFill>
                      <a:blip r:embed="rId14"/>
                      <a:stretch>
                        <a:fillRect/>
                      </a:stretch>
                    </p:blipFill>
                    <p:spPr>
                      <a:xfrm>
                        <a:off x="4427984" y="4149080"/>
                        <a:ext cx="5895975" cy="1952625"/>
                      </a:xfrm>
                      <a:prstGeom prst="rect">
                        <a:avLst/>
                      </a:prstGeom>
                    </p:spPr>
                  </p:pic>
                </p:oleObj>
              </mc:Fallback>
            </mc:AlternateContent>
          </a:graphicData>
        </a:graphic>
      </p:graphicFrame>
      <p:sp>
        <p:nvSpPr>
          <p:cNvPr id="20" name="19 Elipse"/>
          <p:cNvSpPr/>
          <p:nvPr/>
        </p:nvSpPr>
        <p:spPr>
          <a:xfrm>
            <a:off x="5724128" y="52794"/>
            <a:ext cx="2784313" cy="1152128"/>
          </a:xfrm>
          <a:prstGeom prst="ellipse">
            <a:avLst/>
          </a:prstGeom>
          <a:blipFill>
            <a:blip r:embed="rId15"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4" name="12 Título"/>
          <p:cNvSpPr>
            <a:spLocks noGrp="1"/>
          </p:cNvSpPr>
          <p:nvPr>
            <p:ph type="title"/>
          </p:nvPr>
        </p:nvSpPr>
        <p:spPr>
          <a:xfrm>
            <a:off x="74249" y="6021288"/>
            <a:ext cx="7378071" cy="603448"/>
          </a:xfrm>
        </p:spPr>
        <p:style>
          <a:lnRef idx="3">
            <a:schemeClr val="lt1"/>
          </a:lnRef>
          <a:fillRef idx="1">
            <a:schemeClr val="accent5"/>
          </a:fillRef>
          <a:effectRef idx="1">
            <a:schemeClr val="accent5"/>
          </a:effectRef>
          <a:fontRef idx="minor">
            <a:schemeClr val="lt1"/>
          </a:fontRef>
        </p:style>
        <p:txBody>
          <a:bodyPr>
            <a:normAutofit/>
          </a:bodyPr>
          <a:lstStyle/>
          <a:p>
            <a:pPr algn="just"/>
            <a:r>
              <a:rPr lang="es-ES" sz="1400" dirty="0" smtClean="0">
                <a:solidFill>
                  <a:schemeClr val="tx1"/>
                </a:solidFill>
              </a:rPr>
              <a:t>Inmovilización del vehículo, </a:t>
            </a:r>
            <a:r>
              <a:rPr lang="es-ES" sz="1300" dirty="0" smtClean="0">
                <a:solidFill>
                  <a:schemeClr val="tx1"/>
                </a:solidFill>
              </a:rPr>
              <a:t>si el resultado de las prueba en positivo e incluso por negarse a efectuarla, hasta que la causa desaparezca u otra persona pueda sustituir al conductor </a:t>
            </a:r>
            <a:endParaRPr lang="es-ES" sz="1300" dirty="0">
              <a:solidFill>
                <a:schemeClr val="tx1"/>
              </a:solidFill>
            </a:endParaRPr>
          </a:p>
        </p:txBody>
      </p:sp>
    </p:spTree>
    <p:extLst>
      <p:ext uri="{BB962C8B-B14F-4D97-AF65-F5344CB8AC3E}">
        <p14:creationId xmlns:p14="http://schemas.microsoft.com/office/powerpoint/2010/main" val="1792487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100" b="1" dirty="0" smtClean="0">
                <a:solidFill>
                  <a:srgbClr val="002060"/>
                </a:solidFill>
              </a:rPr>
              <a:t>UNICO MENSAJE </a:t>
            </a:r>
            <a:br>
              <a:rPr lang="es-ES" sz="3100" b="1" dirty="0" smtClean="0">
                <a:solidFill>
                  <a:srgbClr val="002060"/>
                </a:solidFill>
              </a:rPr>
            </a:br>
            <a:r>
              <a:rPr lang="es-ES" altLang="es-ES" sz="2700" b="1" dirty="0" smtClean="0">
                <a:solidFill>
                  <a:schemeClr val="accent6">
                    <a:lumMod val="50000"/>
                  </a:schemeClr>
                </a:solidFill>
              </a:rPr>
              <a:t>INCOMPATIBILIDAD ENTRE EL CONSUMO DE ALCOHOL,  CÁNNABIS Y OTRAS DROGAS CON LA CONDUCCIÓN </a:t>
            </a:r>
            <a:endParaRPr lang="es-ES" sz="4000" b="1" dirty="0">
              <a:solidFill>
                <a:schemeClr val="accent6">
                  <a:lumMod val="50000"/>
                </a:schemeClr>
              </a:solidFill>
            </a:endParaRPr>
          </a:p>
        </p:txBody>
      </p:sp>
      <p:sp>
        <p:nvSpPr>
          <p:cNvPr id="4" name="3 Marcador de pie de página"/>
          <p:cNvSpPr>
            <a:spLocks noGrp="1"/>
          </p:cNvSpPr>
          <p:nvPr>
            <p:ph type="ftr" sz="quarter" idx="11"/>
          </p:nvPr>
        </p:nvSpPr>
        <p:spPr>
          <a:xfrm>
            <a:off x="6084168" y="6338105"/>
            <a:ext cx="2895600" cy="365125"/>
          </a:xfrm>
        </p:spPr>
        <p:txBody>
          <a:bodyPr/>
          <a:lstStyle/>
          <a:p>
            <a:pPr algn="r"/>
            <a:r>
              <a:rPr lang="es-ES" b="1" dirty="0" smtClean="0"/>
              <a:t>TRANSPARENCIA 41</a:t>
            </a:r>
            <a:endParaRPr lang="es-ES" b="1" dirty="0"/>
          </a:p>
        </p:txBody>
      </p:sp>
      <p:pic>
        <p:nvPicPr>
          <p:cNvPr id="5" name="3 Imag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002" t="35918" r="38718" b="33842"/>
          <a:stretch>
            <a:fillRect/>
          </a:stretch>
        </p:blipFill>
        <p:spPr bwMode="auto">
          <a:xfrm>
            <a:off x="4413976" y="1556793"/>
            <a:ext cx="4406496"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331746" y="1556792"/>
            <a:ext cx="3933966" cy="1292662"/>
          </a:xfrm>
          <a:prstGeom prst="rect">
            <a:avLst/>
          </a:prstGeom>
          <a:solidFill>
            <a:schemeClr val="accent5">
              <a:lumMod val="75000"/>
            </a:schemeClr>
          </a:solidFill>
        </p:spPr>
        <p:txBody>
          <a:bodyPr wrap="square">
            <a:spAutoFit/>
          </a:bodyPr>
          <a:lstStyle/>
          <a:p>
            <a:pPr algn="just">
              <a:defRPr/>
            </a:pPr>
            <a:r>
              <a:rPr lang="es-ES" altLang="es-ES" sz="2400" b="1" dirty="0" smtClean="0">
                <a:solidFill>
                  <a:schemeClr val="bg2"/>
                </a:solidFill>
              </a:rPr>
              <a:t>ALCOHOL</a:t>
            </a:r>
            <a:r>
              <a:rPr lang="es-ES" altLang="es-ES" sz="2400" b="1" i="1" dirty="0" smtClean="0">
                <a:solidFill>
                  <a:schemeClr val="bg2"/>
                </a:solidFill>
              </a:rPr>
              <a:t>:</a:t>
            </a:r>
            <a:r>
              <a:rPr lang="es-ES" altLang="es-ES" i="1" dirty="0" smtClean="0">
                <a:solidFill>
                  <a:schemeClr val="bg2"/>
                </a:solidFill>
              </a:rPr>
              <a:t> </a:t>
            </a:r>
            <a:r>
              <a:rPr lang="es-ES" altLang="es-ES" dirty="0" smtClean="0">
                <a:solidFill>
                  <a:srgbClr val="002060"/>
                </a:solidFill>
              </a:rPr>
              <a:t>Efectos </a:t>
            </a:r>
            <a:r>
              <a:rPr lang="es-ES" altLang="es-ES" dirty="0">
                <a:solidFill>
                  <a:srgbClr val="002060"/>
                </a:solidFill>
              </a:rPr>
              <a:t>desde la primera consumición</a:t>
            </a:r>
            <a:r>
              <a:rPr lang="es-ES" altLang="es-ES" sz="1400" dirty="0">
                <a:solidFill>
                  <a:srgbClr val="002060"/>
                </a:solidFill>
              </a:rPr>
              <a:t> (=otras </a:t>
            </a:r>
            <a:r>
              <a:rPr lang="es-ES" altLang="es-ES" sz="1400" dirty="0" smtClean="0">
                <a:solidFill>
                  <a:srgbClr val="002060"/>
                </a:solidFill>
              </a:rPr>
              <a:t>sustancias) </a:t>
            </a:r>
          </a:p>
          <a:p>
            <a:pPr algn="ctr">
              <a:defRPr/>
            </a:pPr>
            <a:r>
              <a:rPr lang="es-ES" altLang="es-ES" b="1" dirty="0" smtClean="0">
                <a:solidFill>
                  <a:schemeClr val="bg1"/>
                </a:solidFill>
              </a:rPr>
              <a:t>LA ÚNICA TASA DE ALCOHOLEMIA RALMENTE SEGURA ES 0,0 </a:t>
            </a:r>
            <a:endParaRPr lang="es-ES" altLang="es-ES" b="1" dirty="0">
              <a:solidFill>
                <a:schemeClr val="bg1"/>
              </a:solidFill>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996952"/>
            <a:ext cx="394218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575" y="0"/>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7548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052736"/>
            <a:ext cx="7772400" cy="4392488"/>
          </a:xfrm>
        </p:spPr>
        <p:txBody>
          <a:bodyPr>
            <a:normAutofit/>
          </a:bodyPr>
          <a:lstStyle/>
          <a:p>
            <a:r>
              <a:rPr lang="es-ES" b="1" dirty="0" smtClean="0">
                <a:solidFill>
                  <a:schemeClr val="tx2"/>
                </a:solidFill>
              </a:rPr>
              <a:t>SESIÓN 3. Promoción de alternativas. Habilidades de resistencia.</a:t>
            </a:r>
            <a:endParaRPr lang="es-ES" b="1" dirty="0">
              <a:solidFill>
                <a:schemeClr val="tx2"/>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420" y="33752"/>
            <a:ext cx="1523053" cy="94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pie de página"/>
          <p:cNvSpPr>
            <a:spLocks noGrp="1"/>
          </p:cNvSpPr>
          <p:nvPr>
            <p:ph type="ftr" sz="quarter" idx="11"/>
          </p:nvPr>
        </p:nvSpPr>
        <p:spPr>
          <a:xfrm>
            <a:off x="6084168" y="6338105"/>
            <a:ext cx="2895600" cy="365125"/>
          </a:xfrm>
        </p:spPr>
        <p:txBody>
          <a:bodyPr/>
          <a:lstStyle/>
          <a:p>
            <a:pPr algn="r"/>
            <a:r>
              <a:rPr lang="es-ES" b="1" dirty="0" smtClean="0"/>
              <a:t>TRANSPARENCIA 42</a:t>
            </a:r>
            <a:endParaRPr lang="es-ES" b="1" dirty="0"/>
          </a:p>
        </p:txBody>
      </p:sp>
    </p:spTree>
    <p:extLst>
      <p:ext uri="{BB962C8B-B14F-4D97-AF65-F5344CB8AC3E}">
        <p14:creationId xmlns:p14="http://schemas.microsoft.com/office/powerpoint/2010/main" val="10808571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1900"/>
            <a:ext cx="1077851" cy="76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 t="2952" r="394" b="7059"/>
          <a:stretch/>
        </p:blipFill>
        <p:spPr bwMode="auto">
          <a:xfrm>
            <a:off x="107504" y="764705"/>
            <a:ext cx="8928992" cy="6078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pie de página"/>
          <p:cNvSpPr>
            <a:spLocks noGrp="1"/>
          </p:cNvSpPr>
          <p:nvPr>
            <p:ph type="ftr" sz="quarter" idx="11"/>
          </p:nvPr>
        </p:nvSpPr>
        <p:spPr>
          <a:xfrm>
            <a:off x="6084168" y="6485278"/>
            <a:ext cx="2895600" cy="365125"/>
          </a:xfrm>
        </p:spPr>
        <p:txBody>
          <a:bodyPr/>
          <a:lstStyle/>
          <a:p>
            <a:pPr algn="r">
              <a:defRPr/>
            </a:pPr>
            <a:r>
              <a:rPr lang="es-ES" b="1" dirty="0" smtClean="0">
                <a:solidFill>
                  <a:srgbClr val="002060"/>
                </a:solidFill>
              </a:rPr>
              <a:t>TRANSPARENCIA 43</a:t>
            </a:r>
            <a:endParaRPr lang="es-ES" b="1" dirty="0">
              <a:solidFill>
                <a:srgbClr val="002060"/>
              </a:solidFill>
            </a:endParaRPr>
          </a:p>
        </p:txBody>
      </p:sp>
      <p:sp>
        <p:nvSpPr>
          <p:cNvPr id="2" name="1 CuadroTexto"/>
          <p:cNvSpPr txBox="1"/>
          <p:nvPr/>
        </p:nvSpPr>
        <p:spPr>
          <a:xfrm>
            <a:off x="291258" y="5157192"/>
            <a:ext cx="8315789" cy="1200329"/>
          </a:xfrm>
          <a:prstGeom prst="rect">
            <a:avLst/>
          </a:prstGeom>
          <a:solidFill>
            <a:schemeClr val="tx2">
              <a:lumMod val="40000"/>
              <a:lumOff val="60000"/>
            </a:schemeClr>
          </a:solidFill>
        </p:spPr>
        <p:txBody>
          <a:bodyPr wrap="square" rtlCol="0">
            <a:spAutoFit/>
          </a:bodyPr>
          <a:lstStyle/>
          <a:p>
            <a:pPr algn="ctr"/>
            <a:r>
              <a:rPr lang="es-ES" sz="2400" b="1" dirty="0" smtClean="0">
                <a:solidFill>
                  <a:srgbClr val="002060"/>
                </a:solidFill>
              </a:rPr>
              <a:t>¿Crees que podrías conducir o viajar con alguien que ha bebido alcohol, ha fumado cannabis o esnifado cocaína, </a:t>
            </a:r>
            <a:r>
              <a:rPr lang="es-ES" sz="2400" b="1" dirty="0">
                <a:solidFill>
                  <a:srgbClr val="002060"/>
                </a:solidFill>
              </a:rPr>
              <a:t>y</a:t>
            </a:r>
            <a:r>
              <a:rPr lang="es-ES" sz="2400" b="1" dirty="0" smtClean="0">
                <a:solidFill>
                  <a:srgbClr val="002060"/>
                </a:solidFill>
              </a:rPr>
              <a:t> coger el volante en estas condiciones</a:t>
            </a:r>
            <a:r>
              <a:rPr lang="es-ES" sz="2400" dirty="0" smtClean="0">
                <a:solidFill>
                  <a:srgbClr val="002060"/>
                </a:solidFill>
              </a:rPr>
              <a:t>?</a:t>
            </a:r>
            <a:endParaRPr lang="es-ES" sz="2400" dirty="0">
              <a:solidFill>
                <a:srgbClr val="002060"/>
              </a:solidFill>
            </a:endParaRPr>
          </a:p>
        </p:txBody>
      </p:sp>
    </p:spTree>
    <p:extLst>
      <p:ext uri="{BB962C8B-B14F-4D97-AF65-F5344CB8AC3E}">
        <p14:creationId xmlns:p14="http://schemas.microsoft.com/office/powerpoint/2010/main" val="2542232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825" t="22793" r="1234" b="7339"/>
          <a:stretch/>
        </p:blipFill>
        <p:spPr bwMode="auto">
          <a:xfrm>
            <a:off x="1043608" y="764704"/>
            <a:ext cx="7209555" cy="5347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403648" y="3256081"/>
            <a:ext cx="7560840" cy="1015663"/>
          </a:xfrm>
          <a:prstGeom prst="rect">
            <a:avLst/>
          </a:prstGeom>
          <a:noFill/>
        </p:spPr>
        <p:txBody>
          <a:bodyPr wrap="square" rtlCol="0">
            <a:spAutoFit/>
          </a:bodyPr>
          <a:lstStyle/>
          <a:p>
            <a:r>
              <a:rPr lang="es-ES" sz="6000" dirty="0" smtClean="0">
                <a:solidFill>
                  <a:srgbClr val="FF0000"/>
                </a:solidFill>
                <a:latin typeface="Bernard MT Condensed" panose="02050806060905020404" pitchFamily="18" charset="0"/>
                <a:cs typeface="Aharoni" panose="02010803020104030203" pitchFamily="2" charset="-79"/>
              </a:rPr>
              <a:t>no</a:t>
            </a:r>
            <a:r>
              <a:rPr lang="es-ES" sz="3800" dirty="0" smtClean="0">
                <a:solidFill>
                  <a:srgbClr val="4D4D4D"/>
                </a:solidFill>
                <a:latin typeface="Bernard MT Condensed" panose="02050806060905020404" pitchFamily="18" charset="0"/>
                <a:cs typeface="Aharoni" panose="02010803020104030203" pitchFamily="2" charset="-79"/>
              </a:rPr>
              <a:t> </a:t>
            </a:r>
            <a:r>
              <a:rPr lang="es-ES" sz="3200" dirty="0" smtClean="0">
                <a:solidFill>
                  <a:srgbClr val="4D4D4D"/>
                </a:solidFill>
                <a:latin typeface="Bernard MT Condensed" panose="02050806060905020404" pitchFamily="18" charset="0"/>
                <a:cs typeface="Aharoni" panose="02010803020104030203" pitchFamily="2" charset="-79"/>
              </a:rPr>
              <a:t>consumir cannabis u otras drogas</a:t>
            </a:r>
            <a:endParaRPr lang="es-ES" sz="3800" dirty="0">
              <a:solidFill>
                <a:srgbClr val="4D4D4D"/>
              </a:solidFill>
              <a:latin typeface="Bernard MT Condensed" panose="02050806060905020404" pitchFamily="18" charset="0"/>
              <a:cs typeface="Aharoni" panose="02010803020104030203" pitchFamily="2" charset="-79"/>
            </a:endParaRPr>
          </a:p>
        </p:txBody>
      </p:sp>
      <p:sp>
        <p:nvSpPr>
          <p:cNvPr id="5" name="4 Marcador de pie de página"/>
          <p:cNvSpPr>
            <a:spLocks noGrp="1"/>
          </p:cNvSpPr>
          <p:nvPr>
            <p:ph type="ftr" sz="quarter" idx="11"/>
          </p:nvPr>
        </p:nvSpPr>
        <p:spPr>
          <a:xfrm>
            <a:off x="6068888" y="6381328"/>
            <a:ext cx="2895600" cy="365125"/>
          </a:xfrm>
        </p:spPr>
        <p:txBody>
          <a:bodyPr/>
          <a:lstStyle/>
          <a:p>
            <a:pPr algn="r">
              <a:defRPr/>
            </a:pPr>
            <a:r>
              <a:rPr lang="es-ES" b="1" dirty="0" smtClean="0">
                <a:solidFill>
                  <a:srgbClr val="002060"/>
                </a:solidFill>
              </a:rPr>
              <a:t>TRANSPARENCIA 44</a:t>
            </a:r>
            <a:endParaRPr lang="es-ES" b="1" dirty="0">
              <a:solidFill>
                <a:srgbClr val="002060"/>
              </a:solidFill>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416" y="19721"/>
            <a:ext cx="827584" cy="51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3186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pPr algn="r">
              <a:defRPr/>
            </a:pPr>
            <a:r>
              <a:rPr lang="es-ES" b="1" dirty="0" smtClean="0">
                <a:solidFill>
                  <a:schemeClr val="bg1"/>
                </a:solidFill>
              </a:rPr>
              <a:t>TRANSPARENCIA 44</a:t>
            </a:r>
            <a:endParaRPr lang="es-ES" b="1" dirty="0">
              <a:solidFill>
                <a:schemeClr val="bg1"/>
              </a:solidFill>
            </a:endParaRPr>
          </a:p>
        </p:txBody>
      </p:sp>
      <p:graphicFrame>
        <p:nvGraphicFramePr>
          <p:cNvPr id="2" name="1 Marcador de contenido"/>
          <p:cNvGraphicFramePr>
            <a:graphicFrameLocks noGrp="1"/>
          </p:cNvGraphicFramePr>
          <p:nvPr>
            <p:ph idx="4294967295"/>
            <p:extLst>
              <p:ext uri="{D42A27DB-BD31-4B8C-83A1-F6EECF244321}">
                <p14:modId xmlns:p14="http://schemas.microsoft.com/office/powerpoint/2010/main" val="3870303677"/>
              </p:ext>
            </p:extLst>
          </p:nvPr>
        </p:nvGraphicFramePr>
        <p:xfrm>
          <a:off x="-324544" y="188640"/>
          <a:ext cx="9468544" cy="6304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6376" y="0"/>
            <a:ext cx="1187624" cy="74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Marcador de pie de página"/>
          <p:cNvSpPr txBox="1">
            <a:spLocks/>
          </p:cNvSpPr>
          <p:nvPr/>
        </p:nvSpPr>
        <p:spPr>
          <a:xfrm>
            <a:off x="6012160" y="6492875"/>
            <a:ext cx="2895600"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s-ES" b="1" dirty="0" smtClean="0">
                <a:solidFill>
                  <a:schemeClr val="bg1">
                    <a:lumMod val="65000"/>
                  </a:schemeClr>
                </a:solidFill>
              </a:rPr>
              <a:t>TRANSPARENCIA 45</a:t>
            </a:r>
            <a:endParaRPr lang="es-ES" b="1" dirty="0">
              <a:solidFill>
                <a:schemeClr val="bg1">
                  <a:lumMod val="65000"/>
                </a:schemeClr>
              </a:solidFill>
            </a:endParaRPr>
          </a:p>
        </p:txBody>
      </p:sp>
      <p:sp>
        <p:nvSpPr>
          <p:cNvPr id="4" name="3 CuadroTexto"/>
          <p:cNvSpPr txBox="1"/>
          <p:nvPr/>
        </p:nvSpPr>
        <p:spPr>
          <a:xfrm>
            <a:off x="539552" y="3284984"/>
            <a:ext cx="1512168" cy="261610"/>
          </a:xfrm>
          <a:prstGeom prst="rect">
            <a:avLst/>
          </a:prstGeom>
          <a:noFill/>
        </p:spPr>
        <p:txBody>
          <a:bodyPr wrap="square" rtlCol="0">
            <a:spAutoFit/>
          </a:bodyPr>
          <a:lstStyle/>
          <a:p>
            <a:r>
              <a:rPr lang="es-ES" sz="1050" b="1" dirty="0" err="1" smtClean="0"/>
              <a:t>Getty</a:t>
            </a:r>
            <a:r>
              <a:rPr lang="es-ES" sz="1050" b="1" dirty="0" smtClean="0"/>
              <a:t> </a:t>
            </a:r>
            <a:r>
              <a:rPr lang="es-ES" sz="1050" b="1" dirty="0" err="1" smtClean="0"/>
              <a:t>Images</a:t>
            </a:r>
            <a:endParaRPr lang="es-ES" sz="1050" b="1" dirty="0"/>
          </a:p>
        </p:txBody>
      </p:sp>
    </p:spTree>
    <p:extLst>
      <p:ext uri="{BB962C8B-B14F-4D97-AF65-F5344CB8AC3E}">
        <p14:creationId xmlns:p14="http://schemas.microsoft.com/office/powerpoint/2010/main" val="112146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3556" y="108729"/>
            <a:ext cx="1134666" cy="70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4859338" y="5421313"/>
            <a:ext cx="410527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s-ES" sz="1600" dirty="0">
              <a:solidFill>
                <a:srgbClr val="FF0000"/>
              </a:solidFill>
              <a:latin typeface="Calibri"/>
            </a:endParaRPr>
          </a:p>
        </p:txBody>
      </p:sp>
      <p:sp>
        <p:nvSpPr>
          <p:cNvPr id="25608" name="Text Box 4"/>
          <p:cNvSpPr txBox="1">
            <a:spLocks noChangeArrowheads="1"/>
          </p:cNvSpPr>
          <p:nvPr/>
        </p:nvSpPr>
        <p:spPr bwMode="auto">
          <a:xfrm>
            <a:off x="107504" y="44624"/>
            <a:ext cx="7793310" cy="877163"/>
          </a:xfrm>
          <a:prstGeom prst="rect">
            <a:avLst/>
          </a:prstGeom>
          <a:gradFill rotWithShape="0">
            <a:gsLst>
              <a:gs pos="0">
                <a:srgbClr val="006600"/>
              </a:gs>
              <a:gs pos="100000">
                <a:srgbClr val="8CBA8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endParaRPr lang="es-ES" altLang="es-ES" sz="1100" b="1" dirty="0">
              <a:solidFill>
                <a:schemeClr val="bg1"/>
              </a:solidFill>
              <a:latin typeface="Arial" charset="0"/>
            </a:endParaRPr>
          </a:p>
          <a:p>
            <a:pPr algn="ctr">
              <a:spcBef>
                <a:spcPct val="0"/>
              </a:spcBef>
              <a:buClrTx/>
              <a:buSzTx/>
              <a:buFontTx/>
              <a:buNone/>
            </a:pPr>
            <a:r>
              <a:rPr lang="es-ES" altLang="es-ES" sz="2000" b="1" dirty="0">
                <a:solidFill>
                  <a:schemeClr val="bg1"/>
                </a:solidFill>
                <a:latin typeface="Arial" charset="0"/>
              </a:rPr>
              <a:t>Memoria del Instituto Nacional de Toxicología y Ciencias Forenses, </a:t>
            </a:r>
            <a:r>
              <a:rPr lang="es-ES" altLang="es-ES" sz="2000" b="1" dirty="0" smtClean="0">
                <a:solidFill>
                  <a:schemeClr val="bg1"/>
                </a:solidFill>
                <a:latin typeface="Arial" charset="0"/>
              </a:rPr>
              <a:t>2016. </a:t>
            </a:r>
            <a:r>
              <a:rPr lang="es-ES" altLang="es-ES" sz="2000" b="1" dirty="0">
                <a:solidFill>
                  <a:schemeClr val="bg1"/>
                </a:solidFill>
                <a:latin typeface="Arial" charset="0"/>
              </a:rPr>
              <a:t>Víctimas mortales. </a:t>
            </a:r>
            <a:r>
              <a:rPr lang="es-ES" altLang="es-ES" sz="2000" b="1" dirty="0" smtClean="0">
                <a:solidFill>
                  <a:schemeClr val="bg1"/>
                </a:solidFill>
                <a:latin typeface="Arial" charset="0"/>
              </a:rPr>
              <a:t>Conclusiones</a:t>
            </a:r>
            <a:endParaRPr lang="es-ES" altLang="es-ES" sz="1200" b="1" dirty="0">
              <a:solidFill>
                <a:schemeClr val="bg1"/>
              </a:solidFill>
              <a:latin typeface="Calibri" pitchFamily="34" charset="0"/>
            </a:endParaRPr>
          </a:p>
        </p:txBody>
      </p:sp>
      <p:sp>
        <p:nvSpPr>
          <p:cNvPr id="15" name="2 Marcador de contenido"/>
          <p:cNvSpPr>
            <a:spLocks noGrp="1"/>
          </p:cNvSpPr>
          <p:nvPr>
            <p:ph idx="1"/>
          </p:nvPr>
        </p:nvSpPr>
        <p:spPr>
          <a:xfrm>
            <a:off x="107504" y="921787"/>
            <a:ext cx="9036496" cy="4955485"/>
          </a:xfrm>
        </p:spPr>
        <p:txBody>
          <a:bodyPr>
            <a:noAutofit/>
          </a:bodyPr>
          <a:lstStyle/>
          <a:p>
            <a:pPr algn="just">
              <a:defRPr/>
            </a:pPr>
            <a:r>
              <a:rPr lang="es-ES" sz="1800" dirty="0" smtClean="0"/>
              <a:t>Analizan una muestra (</a:t>
            </a:r>
            <a:r>
              <a:rPr lang="es-ES" sz="1600" dirty="0" smtClean="0"/>
              <a:t>no el </a:t>
            </a:r>
            <a:r>
              <a:rPr lang="es-ES" sz="1600" dirty="0"/>
              <a:t>total de fallecidos por accidentes de tráfico en el </a:t>
            </a:r>
            <a:r>
              <a:rPr lang="es-ES" sz="1600" dirty="0" smtClean="0"/>
              <a:t>año</a:t>
            </a:r>
            <a:r>
              <a:rPr lang="es-ES" sz="1800" dirty="0" smtClean="0"/>
              <a:t>) de </a:t>
            </a:r>
            <a:r>
              <a:rPr lang="es-ES" sz="1800" b="1" dirty="0" smtClean="0"/>
              <a:t>589 conductores fallecidos</a:t>
            </a:r>
            <a:r>
              <a:rPr lang="es-ES" sz="1800" dirty="0" smtClean="0"/>
              <a:t> </a:t>
            </a:r>
            <a:r>
              <a:rPr lang="es-ES" sz="1600" dirty="0" smtClean="0"/>
              <a:t>(310 coches/200 motocicletas) </a:t>
            </a:r>
            <a:r>
              <a:rPr lang="es-ES" sz="1800" b="1" dirty="0" smtClean="0">
                <a:solidFill>
                  <a:srgbClr val="FF0000"/>
                </a:solidFill>
              </a:rPr>
              <a:t>43% </a:t>
            </a:r>
            <a:r>
              <a:rPr lang="es-ES" altLang="es-ES" sz="1800" u="sng" dirty="0" smtClean="0"/>
              <a:t>resultados </a:t>
            </a:r>
            <a:r>
              <a:rPr lang="es-ES" altLang="es-ES" sz="1800" u="sng" dirty="0"/>
              <a:t>positivos en sangre </a:t>
            </a:r>
            <a:r>
              <a:rPr lang="es-ES" altLang="es-ES" sz="1800" dirty="0"/>
              <a:t>a </a:t>
            </a:r>
            <a:r>
              <a:rPr lang="es-ES" altLang="es-ES" sz="1800" dirty="0" smtClean="0"/>
              <a:t>drogas/psicofármacos/alcohol </a:t>
            </a:r>
            <a:r>
              <a:rPr lang="es-ES" sz="1800" dirty="0"/>
              <a:t>(253 personas</a:t>
            </a:r>
            <a:r>
              <a:rPr lang="es-ES" sz="1800" dirty="0" smtClean="0"/>
              <a:t>)</a:t>
            </a:r>
            <a:endParaRPr lang="es-ES" sz="1800" dirty="0"/>
          </a:p>
          <a:p>
            <a:pPr lvl="1" algn="just">
              <a:defRPr/>
            </a:pPr>
            <a:r>
              <a:rPr lang="es-ES" sz="1800" dirty="0"/>
              <a:t>95,28% </a:t>
            </a:r>
            <a:r>
              <a:rPr lang="es-ES" sz="1800" dirty="0">
                <a:solidFill>
                  <a:srgbClr val="FF0000"/>
                </a:solidFill>
              </a:rPr>
              <a:t>Hombres</a:t>
            </a:r>
            <a:r>
              <a:rPr lang="es-ES" sz="1800" dirty="0"/>
              <a:t> </a:t>
            </a:r>
            <a:r>
              <a:rPr lang="es-ES" sz="1800" dirty="0" smtClean="0"/>
              <a:t>conductores</a:t>
            </a:r>
            <a:r>
              <a:rPr lang="es-ES" sz="1400" dirty="0" smtClean="0"/>
              <a:t>	  </a:t>
            </a:r>
          </a:p>
          <a:p>
            <a:pPr lvl="1" algn="just">
              <a:defRPr/>
            </a:pPr>
            <a:r>
              <a:rPr lang="es-ES" sz="1800" b="1" dirty="0" smtClean="0">
                <a:solidFill>
                  <a:srgbClr val="FF0000"/>
                </a:solidFill>
              </a:rPr>
              <a:t>68%</a:t>
            </a:r>
            <a:r>
              <a:rPr lang="es-ES" sz="1800" b="1" dirty="0" smtClean="0"/>
              <a:t> </a:t>
            </a:r>
            <a:r>
              <a:rPr lang="es-ES" sz="1800" dirty="0"/>
              <a:t>había ingerido </a:t>
            </a:r>
            <a:r>
              <a:rPr lang="es-ES" sz="1800" b="1" dirty="0" smtClean="0">
                <a:solidFill>
                  <a:srgbClr val="FF0000"/>
                </a:solidFill>
              </a:rPr>
              <a:t>alcohol </a:t>
            </a:r>
            <a:r>
              <a:rPr lang="es-ES" sz="1600" dirty="0" smtClean="0"/>
              <a:t>(0,3 g/L). </a:t>
            </a:r>
          </a:p>
          <a:p>
            <a:pPr lvl="2" algn="just">
              <a:defRPr/>
            </a:pPr>
            <a:r>
              <a:rPr lang="es-ES" sz="1800" dirty="0" smtClean="0"/>
              <a:t>El </a:t>
            </a:r>
            <a:r>
              <a:rPr lang="es-ES" sz="1800" dirty="0"/>
              <a:t>94% </a:t>
            </a:r>
            <a:r>
              <a:rPr lang="es-ES" sz="1800" dirty="0" smtClean="0"/>
              <a:t>&gt; 0,5 </a:t>
            </a:r>
            <a:r>
              <a:rPr lang="es-ES" sz="1800" dirty="0"/>
              <a:t>g/L</a:t>
            </a:r>
          </a:p>
          <a:p>
            <a:pPr lvl="2"/>
            <a:r>
              <a:rPr lang="es-ES" sz="1800" dirty="0"/>
              <a:t>El 65% </a:t>
            </a:r>
            <a:r>
              <a:rPr lang="es-ES" sz="1800" dirty="0" smtClean="0"/>
              <a:t>&gt;1,2 g/L (</a:t>
            </a:r>
            <a:r>
              <a:rPr lang="es-ES" sz="1800" dirty="0"/>
              <a:t>más del cuádruple de lo </a:t>
            </a:r>
            <a:r>
              <a:rPr lang="es-ES" sz="1800" dirty="0" smtClean="0"/>
              <a:t>permitido</a:t>
            </a:r>
            <a:r>
              <a:rPr lang="es-ES" dirty="0" smtClean="0"/>
              <a:t>)</a:t>
            </a:r>
          </a:p>
          <a:p>
            <a:pPr lvl="2"/>
            <a:r>
              <a:rPr lang="es-ES" sz="1800" dirty="0" smtClean="0"/>
              <a:t>El </a:t>
            </a:r>
            <a:r>
              <a:rPr lang="es-ES" sz="1800" dirty="0"/>
              <a:t>36% superaban </a:t>
            </a:r>
            <a:r>
              <a:rPr lang="es-ES" sz="1800" dirty="0" smtClean="0"/>
              <a:t>2 </a:t>
            </a:r>
            <a:r>
              <a:rPr lang="es-ES" sz="1800" dirty="0"/>
              <a:t>g/L, que correlaciona </a:t>
            </a:r>
            <a:r>
              <a:rPr lang="es-ES" sz="1800" dirty="0" smtClean="0"/>
              <a:t> </a:t>
            </a:r>
            <a:r>
              <a:rPr lang="es-ES" sz="1800" dirty="0"/>
              <a:t>con estados de  </a:t>
            </a:r>
            <a:r>
              <a:rPr lang="es-ES" sz="1800" dirty="0" smtClean="0"/>
              <a:t>intoxicación</a:t>
            </a:r>
          </a:p>
          <a:p>
            <a:pPr lvl="1" algn="just">
              <a:defRPr/>
            </a:pPr>
            <a:r>
              <a:rPr lang="es-ES" sz="1800" b="1" dirty="0" smtClean="0">
                <a:solidFill>
                  <a:srgbClr val="FF0000"/>
                </a:solidFill>
              </a:rPr>
              <a:t>Al 36% </a:t>
            </a:r>
            <a:r>
              <a:rPr lang="es-ES" sz="1800" dirty="0"/>
              <a:t>se le detectó algún </a:t>
            </a:r>
            <a:r>
              <a:rPr lang="es-ES" sz="1800" dirty="0" smtClean="0"/>
              <a:t>otro tipo de sustancia.</a:t>
            </a:r>
            <a:endParaRPr lang="es-ES" sz="1800" b="1" dirty="0" smtClean="0">
              <a:solidFill>
                <a:srgbClr val="FF0000"/>
              </a:solidFill>
            </a:endParaRPr>
          </a:p>
          <a:p>
            <a:pPr lvl="2" algn="just">
              <a:defRPr/>
            </a:pPr>
            <a:r>
              <a:rPr lang="es-ES" sz="1800" dirty="0" smtClean="0"/>
              <a:t>48</a:t>
            </a:r>
            <a:r>
              <a:rPr lang="es-ES" sz="1800" dirty="0"/>
              <a:t>%  cocaína </a:t>
            </a:r>
          </a:p>
          <a:p>
            <a:pPr lvl="2" algn="just">
              <a:defRPr/>
            </a:pPr>
            <a:r>
              <a:rPr lang="es-ES" sz="1800" dirty="0"/>
              <a:t>48%  cannabis  </a:t>
            </a:r>
          </a:p>
          <a:p>
            <a:pPr lvl="2" algn="just">
              <a:defRPr/>
            </a:pPr>
            <a:r>
              <a:rPr lang="es-ES" sz="1800" dirty="0" smtClean="0"/>
              <a:t>5,5% </a:t>
            </a:r>
            <a:r>
              <a:rPr lang="es-ES" sz="1800" dirty="0"/>
              <a:t>opiáceos derivados de la morfina </a:t>
            </a:r>
          </a:p>
          <a:p>
            <a:pPr lvl="2" algn="just">
              <a:defRPr/>
            </a:pPr>
            <a:r>
              <a:rPr lang="es-ES" sz="1800" dirty="0"/>
              <a:t>8% había consumido psicofármacos. </a:t>
            </a:r>
            <a:endParaRPr lang="es-ES" sz="1800" dirty="0" smtClean="0"/>
          </a:p>
          <a:p>
            <a:pPr marL="914400" lvl="2" indent="0" algn="just">
              <a:buNone/>
              <a:defRPr/>
            </a:pPr>
            <a:endParaRPr lang="es-ES" sz="1050" dirty="0" smtClean="0"/>
          </a:p>
          <a:p>
            <a:pPr algn="just"/>
            <a:r>
              <a:rPr lang="es-ES" sz="1800" b="1" dirty="0" smtClean="0"/>
              <a:t>En </a:t>
            </a:r>
            <a:r>
              <a:rPr lang="es-ES" sz="1800" b="1" dirty="0"/>
              <a:t>el 72,5% de los casos </a:t>
            </a:r>
            <a:r>
              <a:rPr lang="es-ES" sz="1800" b="1" dirty="0" smtClean="0"/>
              <a:t>positivos </a:t>
            </a:r>
            <a:r>
              <a:rPr lang="es-ES" sz="1800" b="1" dirty="0"/>
              <a:t>solo se detecta una sustancia (</a:t>
            </a:r>
            <a:r>
              <a:rPr lang="es-ES" sz="1800" b="1" dirty="0" smtClean="0"/>
              <a:t>mono consumo)</a:t>
            </a:r>
          </a:p>
          <a:p>
            <a:pPr algn="just"/>
            <a:r>
              <a:rPr lang="es-ES" sz="1800" dirty="0" smtClean="0"/>
              <a:t>En </a:t>
            </a:r>
            <a:r>
              <a:rPr lang="es-ES" sz="1800" b="1" dirty="0" smtClean="0"/>
              <a:t>&lt;45 </a:t>
            </a:r>
            <a:r>
              <a:rPr lang="es-ES" sz="1800" b="1" dirty="0"/>
              <a:t>años </a:t>
            </a:r>
            <a:r>
              <a:rPr lang="es-ES" sz="1800" dirty="0" smtClean="0"/>
              <a:t>mayor nº </a:t>
            </a:r>
            <a:r>
              <a:rPr lang="es-ES" sz="1800" dirty="0"/>
              <a:t>de fallecimientos de conductores en </a:t>
            </a:r>
            <a:r>
              <a:rPr lang="es-ES" sz="1800" b="1" dirty="0"/>
              <a:t>festivos</a:t>
            </a:r>
            <a:r>
              <a:rPr lang="es-ES" sz="1800" dirty="0"/>
              <a:t> que en jornadas no festivas</a:t>
            </a:r>
            <a:r>
              <a:rPr lang="es-ES" sz="1800" dirty="0" smtClean="0"/>
              <a:t>.</a:t>
            </a:r>
          </a:p>
        </p:txBody>
      </p:sp>
      <p:sp>
        <p:nvSpPr>
          <p:cNvPr id="6" name="5 Marcador de pie de página"/>
          <p:cNvSpPr>
            <a:spLocks noGrp="1"/>
          </p:cNvSpPr>
          <p:nvPr>
            <p:ph type="ftr" sz="quarter" idx="11"/>
          </p:nvPr>
        </p:nvSpPr>
        <p:spPr>
          <a:xfrm>
            <a:off x="6227465" y="6309320"/>
            <a:ext cx="2895600" cy="365125"/>
          </a:xfrm>
        </p:spPr>
        <p:txBody>
          <a:bodyPr/>
          <a:lstStyle/>
          <a:p>
            <a:pPr algn="r"/>
            <a:r>
              <a:rPr lang="es-ES" dirty="0" smtClean="0"/>
              <a:t>TRANSPARENCIA 4</a:t>
            </a:r>
            <a:endParaRPr lang="es-ES" dirty="0"/>
          </a:p>
        </p:txBody>
      </p:sp>
    </p:spTree>
    <p:extLst>
      <p:ext uri="{BB962C8B-B14F-4D97-AF65-F5344CB8AC3E}">
        <p14:creationId xmlns:p14="http://schemas.microsoft.com/office/powerpoint/2010/main" val="32109722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1211" y="17802"/>
            <a:ext cx="1312789" cy="81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pie de página"/>
          <p:cNvSpPr>
            <a:spLocks noGrp="1"/>
          </p:cNvSpPr>
          <p:nvPr>
            <p:ph type="ftr" sz="quarter" idx="11"/>
          </p:nvPr>
        </p:nvSpPr>
        <p:spPr>
          <a:xfrm>
            <a:off x="6012160" y="6309320"/>
            <a:ext cx="2895600" cy="365125"/>
          </a:xfrm>
        </p:spPr>
        <p:txBody>
          <a:bodyPr/>
          <a:lstStyle/>
          <a:p>
            <a:pPr algn="r"/>
            <a:r>
              <a:rPr lang="es-ES" b="1" dirty="0" smtClean="0"/>
              <a:t>TRANSPARENCIA 46</a:t>
            </a:r>
            <a:endParaRPr lang="es-ES" b="1"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827584"/>
            <a:ext cx="8568952" cy="55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3799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920" t="12250" r="22655" b="11813"/>
          <a:stretch/>
        </p:blipFill>
        <p:spPr bwMode="auto">
          <a:xfrm>
            <a:off x="251520" y="260648"/>
            <a:ext cx="8568952"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9" y="5665734"/>
            <a:ext cx="1951034" cy="50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5 Imagen"/>
          <p:cNvPicPr>
            <a:picLocks noChangeAspect="1" noChangeArrowheads="1"/>
          </p:cNvPicPr>
          <p:nvPr/>
        </p:nvPicPr>
        <p:blipFill>
          <a:blip r:embed="rId4" cstate="print">
            <a:extLst>
              <a:ext uri="{28A0092B-C50C-407E-A947-70E740481C1C}">
                <a14:useLocalDpi xmlns:a14="http://schemas.microsoft.com/office/drawing/2010/main" val="0"/>
              </a:ext>
            </a:extLst>
          </a:blip>
          <a:srcRect l="18294" t="22943" r="16177" b="19354"/>
          <a:stretch>
            <a:fillRect/>
          </a:stretch>
        </p:blipFill>
        <p:spPr bwMode="auto">
          <a:xfrm>
            <a:off x="4644008" y="4618763"/>
            <a:ext cx="3328906" cy="1958678"/>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cxnSp>
        <p:nvCxnSpPr>
          <p:cNvPr id="6" name="5 Conector recto"/>
          <p:cNvCxnSpPr/>
          <p:nvPr/>
        </p:nvCxnSpPr>
        <p:spPr>
          <a:xfrm flipH="1">
            <a:off x="5289331" y="4948152"/>
            <a:ext cx="1299021" cy="1299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5508104" y="4948152"/>
            <a:ext cx="1224264" cy="1299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10 Imagen"/>
          <p:cNvPicPr>
            <a:picLocks noChangeAspect="1" noChangeArrowheads="1"/>
          </p:cNvPicPr>
          <p:nvPr/>
        </p:nvPicPr>
        <p:blipFill>
          <a:blip r:embed="rId5" cstate="print">
            <a:extLst>
              <a:ext uri="{28A0092B-C50C-407E-A947-70E740481C1C}">
                <a14:useLocalDpi xmlns:a14="http://schemas.microsoft.com/office/drawing/2010/main" val="0"/>
              </a:ext>
            </a:extLst>
          </a:blip>
          <a:srcRect l="5556" t="40105" r="43767" b="22861"/>
          <a:stretch>
            <a:fillRect/>
          </a:stretch>
        </p:blipFill>
        <p:spPr bwMode="auto">
          <a:xfrm>
            <a:off x="7239062" y="4579278"/>
            <a:ext cx="1835026" cy="1169987"/>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450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6575" y="28076"/>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3 Marcador de pie de página"/>
          <p:cNvSpPr>
            <a:spLocks noGrp="1"/>
          </p:cNvSpPr>
          <p:nvPr>
            <p:ph type="ftr" sz="quarter" idx="11"/>
          </p:nvPr>
        </p:nvSpPr>
        <p:spPr>
          <a:xfrm>
            <a:off x="6187469" y="6574513"/>
            <a:ext cx="2895600" cy="365125"/>
          </a:xfrm>
        </p:spPr>
        <p:txBody>
          <a:bodyPr/>
          <a:lstStyle/>
          <a:p>
            <a:pPr algn="r">
              <a:defRPr/>
            </a:pPr>
            <a:r>
              <a:rPr lang="es-ES" b="1" dirty="0" smtClean="0">
                <a:solidFill>
                  <a:srgbClr val="002060"/>
                </a:solidFill>
              </a:rPr>
              <a:t>TRANSPARENCIA 47</a:t>
            </a:r>
            <a:endParaRPr lang="es-ES" b="1" dirty="0">
              <a:solidFill>
                <a:srgbClr val="002060"/>
              </a:solidFill>
            </a:endParaRPr>
          </a:p>
        </p:txBody>
      </p:sp>
    </p:spTree>
    <p:extLst>
      <p:ext uri="{BB962C8B-B14F-4D97-AF65-F5344CB8AC3E}">
        <p14:creationId xmlns:p14="http://schemas.microsoft.com/office/powerpoint/2010/main" val="40185929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sz="quarter" idx="4294967295"/>
            <p:extLst>
              <p:ext uri="{D42A27DB-BD31-4B8C-83A1-F6EECF244321}">
                <p14:modId xmlns:p14="http://schemas.microsoft.com/office/powerpoint/2010/main" val="2006565768"/>
              </p:ext>
            </p:extLst>
          </p:nvPr>
        </p:nvGraphicFramePr>
        <p:xfrm>
          <a:off x="179512" y="623389"/>
          <a:ext cx="4680520" cy="590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2 Marcador de contenido"/>
          <p:cNvGraphicFramePr>
            <a:graphicFrameLocks noGrp="1"/>
          </p:cNvGraphicFramePr>
          <p:nvPr>
            <p:ph sz="quarter" idx="4294967295"/>
            <p:extLst>
              <p:ext uri="{D42A27DB-BD31-4B8C-83A1-F6EECF244321}">
                <p14:modId xmlns:p14="http://schemas.microsoft.com/office/powerpoint/2010/main" val="2020351234"/>
              </p:ext>
            </p:extLst>
          </p:nvPr>
        </p:nvGraphicFramePr>
        <p:xfrm>
          <a:off x="5004048" y="1124744"/>
          <a:ext cx="3744416" cy="48965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3 Marcador de pie de página"/>
          <p:cNvSpPr>
            <a:spLocks noGrp="1"/>
          </p:cNvSpPr>
          <p:nvPr>
            <p:ph type="ftr" sz="quarter" idx="11"/>
          </p:nvPr>
        </p:nvSpPr>
        <p:spPr>
          <a:xfrm>
            <a:off x="6084168" y="6381328"/>
            <a:ext cx="2895600" cy="365125"/>
          </a:xfrm>
        </p:spPr>
        <p:txBody>
          <a:bodyPr/>
          <a:lstStyle/>
          <a:p>
            <a:pPr algn="r"/>
            <a:r>
              <a:rPr lang="es-ES" b="1" dirty="0" smtClean="0"/>
              <a:t>TRANSPARENCIA 48</a:t>
            </a:r>
            <a:endParaRPr lang="es-ES" b="1" dirty="0"/>
          </a:p>
        </p:txBody>
      </p:sp>
      <p:pic>
        <p:nvPicPr>
          <p:cNvPr id="1843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6575" y="37845"/>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4" name="1 Título"/>
          <p:cNvSpPr>
            <a:spLocks noGrp="1"/>
          </p:cNvSpPr>
          <p:nvPr>
            <p:ph type="title"/>
          </p:nvPr>
        </p:nvSpPr>
        <p:spPr>
          <a:xfrm>
            <a:off x="467544" y="-222932"/>
            <a:ext cx="7488832" cy="936104"/>
          </a:xfrm>
        </p:spPr>
        <p:txBody>
          <a:bodyPr>
            <a:normAutofit/>
          </a:bodyPr>
          <a:lstStyle/>
          <a:p>
            <a:pPr>
              <a:defRPr/>
            </a:pPr>
            <a:r>
              <a:rPr lang="es-ES" altLang="es-ES" sz="3200" b="1" dirty="0" smtClean="0">
                <a:solidFill>
                  <a:srgbClr val="002060"/>
                </a:solidFill>
              </a:rPr>
              <a:t>CASO DE HABILIDADES DE RESISTENCIA</a:t>
            </a:r>
            <a:endParaRPr lang="es-ES" altLang="es-ES" sz="3200" b="1" dirty="0" smtClean="0">
              <a:solidFill>
                <a:srgbClr val="FF0000"/>
              </a:solidFill>
              <a:latin typeface="+mj-lt"/>
            </a:endParaRPr>
          </a:p>
        </p:txBody>
      </p:sp>
    </p:spTree>
    <p:extLst>
      <p:ext uri="{BB962C8B-B14F-4D97-AF65-F5344CB8AC3E}">
        <p14:creationId xmlns:p14="http://schemas.microsoft.com/office/powerpoint/2010/main" val="438975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6660232" y="6492875"/>
            <a:ext cx="2373036" cy="365125"/>
          </a:xfrm>
        </p:spPr>
        <p:txBody>
          <a:bodyPr/>
          <a:lstStyle/>
          <a:p>
            <a:pPr algn="r"/>
            <a:r>
              <a:rPr lang="es-ES" b="1" dirty="0" smtClean="0"/>
              <a:t>TRANSPARENCIA 49</a:t>
            </a:r>
            <a:endParaRPr lang="es-ES" b="1"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60032" y="2204864"/>
            <a:ext cx="3960440" cy="413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145" t="18055" r="26139" b="56217"/>
          <a:stretch/>
        </p:blipFill>
        <p:spPr bwMode="auto">
          <a:xfrm>
            <a:off x="522056" y="228415"/>
            <a:ext cx="7848872" cy="175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23528" y="2204864"/>
            <a:ext cx="4392488" cy="4139595"/>
          </a:xfrm>
          <a:prstGeom prst="rect">
            <a:avLst/>
          </a:prstGeom>
          <a:solidFill>
            <a:schemeClr val="accent1">
              <a:lumMod val="60000"/>
              <a:lumOff val="40000"/>
            </a:schemeClr>
          </a:solidFill>
        </p:spPr>
        <p:txBody>
          <a:bodyPr wrap="square" rtlCol="0">
            <a:spAutoFit/>
          </a:bodyPr>
          <a:lstStyle/>
          <a:p>
            <a:pPr algn="ctr"/>
            <a:r>
              <a:rPr lang="es-ES" sz="2400" b="1" dirty="0" smtClean="0">
                <a:solidFill>
                  <a:srgbClr val="C00000"/>
                </a:solidFill>
              </a:rPr>
              <a:t>Di NO al alcohol, al cannabis y a otras sustancias</a:t>
            </a:r>
          </a:p>
          <a:p>
            <a:endParaRPr lang="es-ES" sz="1100" dirty="0">
              <a:solidFill>
                <a:srgbClr val="C00000"/>
              </a:solidFill>
            </a:endParaRPr>
          </a:p>
          <a:p>
            <a:pPr algn="just"/>
            <a:r>
              <a:rPr lang="es-ES" sz="2000" b="1" u="sng" dirty="0" smtClean="0">
                <a:solidFill>
                  <a:srgbClr val="C00000"/>
                </a:solidFill>
              </a:rPr>
              <a:t>NO conduzcas si has consumido, NO montes con nadie,</a:t>
            </a:r>
            <a:r>
              <a:rPr lang="es-ES" sz="2000" b="1" dirty="0" smtClean="0">
                <a:solidFill>
                  <a:srgbClr val="C00000"/>
                </a:solidFill>
              </a:rPr>
              <a:t> ni aunque sea tu mejor amigo,</a:t>
            </a:r>
            <a:r>
              <a:rPr lang="es-ES" sz="2000" dirty="0" smtClean="0">
                <a:solidFill>
                  <a:srgbClr val="C00000"/>
                </a:solidFill>
              </a:rPr>
              <a:t> </a:t>
            </a:r>
            <a:r>
              <a:rPr lang="es-ES" sz="2000" b="1" u="sng" dirty="0">
                <a:solidFill>
                  <a:srgbClr val="C00000"/>
                </a:solidFill>
              </a:rPr>
              <a:t>que haya  bebido alcohol, fumado cannabis u otras drogas</a:t>
            </a:r>
            <a:r>
              <a:rPr lang="es-ES" sz="2000" b="1" dirty="0">
                <a:solidFill>
                  <a:srgbClr val="C00000"/>
                </a:solidFill>
              </a:rPr>
              <a:t>.</a:t>
            </a:r>
          </a:p>
          <a:p>
            <a:pPr algn="just"/>
            <a:r>
              <a:rPr lang="es-ES" dirty="0" smtClean="0"/>
              <a:t>Aunque sea una copa, una calada, ….además, habitualmente las drogas se mezclan ( una copa y varias caladas a un porro, varias cervezas y un canuto, alcohol y cocaína, etc.,) todo ello multiplica el riesgo de accidentes con consecuencia de incapacidad y muerte.</a:t>
            </a:r>
            <a:endParaRPr lang="es-ES" dirty="0"/>
          </a:p>
        </p:txBody>
      </p:sp>
      <p:pic>
        <p:nvPicPr>
          <p:cNvPr id="481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575" y="0"/>
            <a:ext cx="987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6428383" y="880173"/>
            <a:ext cx="1728192" cy="369332"/>
          </a:xfrm>
          <a:prstGeom prst="rect">
            <a:avLst/>
          </a:prstGeom>
          <a:noFill/>
        </p:spPr>
        <p:txBody>
          <a:bodyPr wrap="square" rtlCol="0">
            <a:spAutoFit/>
          </a:bodyPr>
          <a:lstStyle/>
          <a:p>
            <a:r>
              <a:rPr lang="es-ES" b="1" i="1" dirty="0" smtClean="0">
                <a:latin typeface="Courier New" panose="02070309020205020404" pitchFamily="49" charset="0"/>
                <a:cs typeface="Courier New" panose="02070309020205020404" pitchFamily="49" charset="0"/>
              </a:rPr>
              <a:t>,ni bebe</a:t>
            </a:r>
            <a:r>
              <a:rPr lang="es-ES" sz="1600" b="1" i="1" dirty="0" smtClean="0">
                <a:latin typeface="Courier New" panose="02070309020205020404" pitchFamily="49" charset="0"/>
                <a:cs typeface="Courier New" panose="02070309020205020404" pitchFamily="49" charset="0"/>
              </a:rPr>
              <a:t>r</a:t>
            </a:r>
            <a:endParaRPr lang="es-ES" sz="1600" b="1" i="1" dirty="0">
              <a:latin typeface="Courier New" panose="02070309020205020404" pitchFamily="49" charset="0"/>
              <a:cs typeface="Courier New" panose="02070309020205020404" pitchFamily="49" charset="0"/>
            </a:endParaRPr>
          </a:p>
        </p:txBody>
      </p:sp>
      <p:sp>
        <p:nvSpPr>
          <p:cNvPr id="8" name="7 CuadroTexto"/>
          <p:cNvSpPr txBox="1"/>
          <p:nvPr/>
        </p:nvSpPr>
        <p:spPr>
          <a:xfrm>
            <a:off x="7351855" y="1439095"/>
            <a:ext cx="1693596" cy="369332"/>
          </a:xfrm>
          <a:prstGeom prst="rect">
            <a:avLst/>
          </a:prstGeom>
          <a:noFill/>
        </p:spPr>
        <p:txBody>
          <a:bodyPr wrap="square" rtlCol="0">
            <a:spAutoFit/>
          </a:bodyPr>
          <a:lstStyle/>
          <a:p>
            <a:r>
              <a:rPr lang="es-ES" b="1" i="1" dirty="0" smtClean="0">
                <a:latin typeface="Courier New" panose="02070309020205020404" pitchFamily="49" charset="0"/>
                <a:cs typeface="Courier New" panose="02070309020205020404" pitchFamily="49" charset="0"/>
              </a:rPr>
              <a:t>,he bebido</a:t>
            </a:r>
            <a:endParaRPr lang="es-ES" sz="1600" i="1" dirty="0">
              <a:latin typeface="Courier New" panose="02070309020205020404" pitchFamily="49" charset="0"/>
              <a:cs typeface="Courier New" panose="02070309020205020404" pitchFamily="49" charset="0"/>
            </a:endParaRPr>
          </a:p>
        </p:txBody>
      </p:sp>
      <p:sp>
        <p:nvSpPr>
          <p:cNvPr id="9" name="8 CuadroTexto"/>
          <p:cNvSpPr txBox="1"/>
          <p:nvPr/>
        </p:nvSpPr>
        <p:spPr>
          <a:xfrm>
            <a:off x="6642736" y="1069763"/>
            <a:ext cx="1728192" cy="369332"/>
          </a:xfrm>
          <a:prstGeom prst="rect">
            <a:avLst/>
          </a:prstGeom>
          <a:noFill/>
        </p:spPr>
        <p:txBody>
          <a:bodyPr wrap="square" rtlCol="0">
            <a:spAutoFit/>
          </a:bodyPr>
          <a:lstStyle/>
          <a:p>
            <a:r>
              <a:rPr lang="es-ES" b="1" i="1" dirty="0" smtClean="0">
                <a:latin typeface="Courier New" panose="02070309020205020404" pitchFamily="49" charset="0"/>
                <a:cs typeface="Courier New" panose="02070309020205020404" pitchFamily="49" charset="0"/>
              </a:rPr>
              <a:t>y/o bebes</a:t>
            </a:r>
            <a:endParaRPr lang="es-ES" sz="1600" b="1"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73772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77" t="12097" r="35444" b="31269"/>
          <a:stretch/>
        </p:blipFill>
        <p:spPr bwMode="auto">
          <a:xfrm>
            <a:off x="107504" y="245269"/>
            <a:ext cx="8835279" cy="633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032" t="21769" r="34080" b="53379"/>
          <a:stretch/>
        </p:blipFill>
        <p:spPr bwMode="auto">
          <a:xfrm rot="21331855">
            <a:off x="4046598" y="276051"/>
            <a:ext cx="4148854" cy="1462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1050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7 Marcador de contenido"/>
          <p:cNvPicPr>
            <a:picLocks noGrp="1"/>
          </p:cNvPicPr>
          <p:nvPr>
            <p:ph sz="quarter" idx="4294967295"/>
          </p:nvPr>
        </p:nvPicPr>
        <p:blipFill rotWithShape="1">
          <a:blip r:embed="rId3">
            <a:extLst>
              <a:ext uri="{28A0092B-C50C-407E-A947-70E740481C1C}">
                <a14:useLocalDpi xmlns:a14="http://schemas.microsoft.com/office/drawing/2010/main" val="0"/>
              </a:ext>
            </a:extLst>
          </a:blip>
          <a:srcRect l="17525" t="33389" r="19934" b="61060"/>
          <a:stretch/>
        </p:blipFill>
        <p:spPr>
          <a:xfrm>
            <a:off x="611560" y="548680"/>
            <a:ext cx="3719020" cy="588908"/>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22" y="6165301"/>
            <a:ext cx="4486275"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p:nvPr/>
        </p:nvPicPr>
        <p:blipFill rotWithShape="1">
          <a:blip r:embed="rId5"/>
          <a:srcRect l="14553" t="20683" r="15841" b="33664"/>
          <a:stretch/>
        </p:blipFill>
        <p:spPr bwMode="auto">
          <a:xfrm>
            <a:off x="539552" y="1268760"/>
            <a:ext cx="3744416" cy="4752528"/>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6"/>
          <a:srcRect l="13274" t="16631" r="16961" b="21289"/>
          <a:stretch/>
        </p:blipFill>
        <p:spPr bwMode="auto">
          <a:xfrm>
            <a:off x="4578077" y="692696"/>
            <a:ext cx="4098379" cy="5328591"/>
          </a:xfrm>
          <a:prstGeom prst="rect">
            <a:avLst/>
          </a:prstGeom>
          <a:ln>
            <a:noFill/>
          </a:ln>
          <a:extLst>
            <a:ext uri="{53640926-AAD7-44D8-BBD7-CCE9431645EC}">
              <a14:shadowObscured xmlns:a14="http://schemas.microsoft.com/office/drawing/2010/main"/>
            </a:ext>
          </a:extLst>
        </p:spPr>
      </p:pic>
      <p:sp>
        <p:nvSpPr>
          <p:cNvPr id="7" name="6 Marcador de pie de página"/>
          <p:cNvSpPr>
            <a:spLocks noGrp="1"/>
          </p:cNvSpPr>
          <p:nvPr>
            <p:ph type="ftr" sz="quarter" idx="11"/>
          </p:nvPr>
        </p:nvSpPr>
        <p:spPr>
          <a:xfrm>
            <a:off x="6156176" y="6448914"/>
            <a:ext cx="2895600" cy="345356"/>
          </a:xfrm>
        </p:spPr>
        <p:txBody>
          <a:bodyPr/>
          <a:lstStyle/>
          <a:p>
            <a:pPr algn="r"/>
            <a:r>
              <a:rPr lang="es-ES" dirty="0" smtClean="0"/>
              <a:t>TRANSPARENCIA 5</a:t>
            </a:r>
            <a:endParaRPr lang="es-ES" dirty="0"/>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8402" y="38572"/>
            <a:ext cx="1335599" cy="6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1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contenido"/>
          <p:cNvSpPr>
            <a:spLocks noGrp="1"/>
          </p:cNvSpPr>
          <p:nvPr>
            <p:ph idx="1"/>
          </p:nvPr>
        </p:nvSpPr>
        <p:spPr>
          <a:xfrm>
            <a:off x="457200" y="1639341"/>
            <a:ext cx="8229600" cy="4525963"/>
          </a:xfrm>
        </p:spPr>
        <p:txBody>
          <a:bodyPr/>
          <a:lstStyle/>
          <a:p>
            <a:pPr marL="0" indent="0">
              <a:buNone/>
            </a:pPr>
            <a:endParaRPr lang="es-ES" b="1" dirty="0" smtClean="0">
              <a:solidFill>
                <a:schemeClr val="tx2"/>
              </a:solidFill>
            </a:endParaRPr>
          </a:p>
          <a:p>
            <a:pPr marL="0" indent="0">
              <a:buNone/>
            </a:pPr>
            <a:endParaRPr lang="es-ES" b="1" dirty="0" smtClean="0">
              <a:solidFill>
                <a:schemeClr val="tx2"/>
              </a:solidFill>
            </a:endParaRPr>
          </a:p>
          <a:p>
            <a:pPr marL="0" indent="0" algn="ctr">
              <a:buNone/>
            </a:pPr>
            <a:r>
              <a:rPr lang="es-ES" b="1" dirty="0" smtClean="0">
                <a:solidFill>
                  <a:schemeClr val="tx2"/>
                </a:solidFill>
              </a:rPr>
              <a:t>PERCEPCIÓN DE RIESGO</a:t>
            </a:r>
            <a:endParaRPr lang="es-ES" b="1" dirty="0">
              <a:solidFill>
                <a:schemeClr val="tx2"/>
              </a:solidFill>
            </a:endParaRPr>
          </a:p>
          <a:p>
            <a:endParaRPr lang="es-ES" dirty="0"/>
          </a:p>
        </p:txBody>
      </p:sp>
      <p:sp>
        <p:nvSpPr>
          <p:cNvPr id="5" name="4 Marcador de pie de página"/>
          <p:cNvSpPr>
            <a:spLocks noGrp="1"/>
          </p:cNvSpPr>
          <p:nvPr>
            <p:ph type="ftr" sz="quarter" idx="11"/>
          </p:nvPr>
        </p:nvSpPr>
        <p:spPr>
          <a:xfrm>
            <a:off x="6156176" y="6237312"/>
            <a:ext cx="2895600" cy="365125"/>
          </a:xfrm>
        </p:spPr>
        <p:txBody>
          <a:bodyPr/>
          <a:lstStyle/>
          <a:p>
            <a:pPr algn="r"/>
            <a:r>
              <a:rPr lang="es-ES" dirty="0" smtClean="0"/>
              <a:t>TRANSPARENCIA 5</a:t>
            </a:r>
          </a:p>
        </p:txBody>
      </p:sp>
    </p:spTree>
    <p:extLst>
      <p:ext uri="{BB962C8B-B14F-4D97-AF65-F5344CB8AC3E}">
        <p14:creationId xmlns:p14="http://schemas.microsoft.com/office/powerpoint/2010/main" val="336981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de si o 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146" y="533526"/>
            <a:ext cx="5904655" cy="1819276"/>
          </a:xfrm>
          <a:prstGeom prst="rect">
            <a:avLst/>
          </a:prstGeom>
          <a:noFill/>
          <a:extLst>
            <a:ext uri="{909E8E84-426E-40DD-AFC4-6F175D3DCCD1}">
              <a14:hiddenFill xmlns:a14="http://schemas.microsoft.com/office/drawing/2010/main">
                <a:solidFill>
                  <a:srgbClr val="FFFFFF"/>
                </a:solidFill>
              </a14:hiddenFill>
            </a:ext>
          </a:extLst>
        </p:spPr>
      </p:pic>
      <p:sp>
        <p:nvSpPr>
          <p:cNvPr id="9" name="2 Marcador de contenido"/>
          <p:cNvSpPr txBox="1">
            <a:spLocks/>
          </p:cNvSpPr>
          <p:nvPr/>
        </p:nvSpPr>
        <p:spPr>
          <a:xfrm>
            <a:off x="467544" y="4305785"/>
            <a:ext cx="2520280" cy="1656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s-ES_tradnl" sz="2000" b="1" dirty="0" smtClean="0">
              <a:solidFill>
                <a:srgbClr val="009900"/>
              </a:solidFill>
            </a:endParaRPr>
          </a:p>
          <a:p>
            <a:pPr marL="0" indent="0" algn="just">
              <a:buFont typeface="Arial" pitchFamily="34" charset="0"/>
              <a:buNone/>
            </a:pPr>
            <a:r>
              <a:rPr lang="es-ES_tradnl" sz="2000" b="1" dirty="0" smtClean="0">
                <a:solidFill>
                  <a:schemeClr val="accent2">
                    <a:lumMod val="75000"/>
                  </a:schemeClr>
                </a:solidFill>
              </a:rPr>
              <a:t>Cuando consumes alcohol, lo único que hay que hacer es conducir con cuidado</a:t>
            </a:r>
          </a:p>
          <a:p>
            <a:pPr marL="0" indent="0" algn="just">
              <a:buFont typeface="Arial" pitchFamily="34" charset="0"/>
              <a:buNone/>
            </a:pPr>
            <a:endParaRPr lang="es-ES" sz="2000" b="1" dirty="0" smtClean="0">
              <a:solidFill>
                <a:srgbClr val="009900"/>
              </a:solidFill>
            </a:endParaRPr>
          </a:p>
          <a:p>
            <a:pPr marL="0" indent="0" algn="just">
              <a:buFont typeface="Arial" pitchFamily="34" charset="0"/>
              <a:buNone/>
            </a:pPr>
            <a:endParaRPr lang="es-ES" sz="2000" b="1" dirty="0" smtClean="0">
              <a:solidFill>
                <a:srgbClr val="009900"/>
              </a:solidFill>
            </a:endParaRPr>
          </a:p>
        </p:txBody>
      </p:sp>
      <p:sp>
        <p:nvSpPr>
          <p:cNvPr id="12" name="2 Marcador de contenido"/>
          <p:cNvSpPr txBox="1">
            <a:spLocks/>
          </p:cNvSpPr>
          <p:nvPr/>
        </p:nvSpPr>
        <p:spPr>
          <a:xfrm>
            <a:off x="7774397" y="1601080"/>
            <a:ext cx="1369603" cy="40324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s-ES" sz="1800" b="1" dirty="0">
              <a:solidFill>
                <a:srgbClr val="FF0066"/>
              </a:solidFill>
            </a:endParaRPr>
          </a:p>
        </p:txBody>
      </p:sp>
      <p:sp>
        <p:nvSpPr>
          <p:cNvPr id="13" name="2 Marcador de contenido"/>
          <p:cNvSpPr txBox="1">
            <a:spLocks/>
          </p:cNvSpPr>
          <p:nvPr/>
        </p:nvSpPr>
        <p:spPr>
          <a:xfrm>
            <a:off x="7824737" y="1601080"/>
            <a:ext cx="1369603" cy="40324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s-ES" sz="1800" b="1" dirty="0">
              <a:solidFill>
                <a:srgbClr val="FF0066"/>
              </a:solidFill>
            </a:endParaRPr>
          </a:p>
        </p:txBody>
      </p:sp>
      <p:sp>
        <p:nvSpPr>
          <p:cNvPr id="14" name="2 Marcador de contenido"/>
          <p:cNvSpPr txBox="1">
            <a:spLocks/>
          </p:cNvSpPr>
          <p:nvPr/>
        </p:nvSpPr>
        <p:spPr>
          <a:xfrm>
            <a:off x="6300192" y="2376175"/>
            <a:ext cx="2520280" cy="3456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es-ES_tradnl" sz="2000" b="1" dirty="0" smtClean="0">
                <a:solidFill>
                  <a:srgbClr val="FF0000"/>
                </a:solidFill>
              </a:rPr>
              <a:t>Los </a:t>
            </a:r>
            <a:r>
              <a:rPr lang="es-ES_tradnl" sz="2000" b="1" dirty="0">
                <a:solidFill>
                  <a:srgbClr val="FF0000"/>
                </a:solidFill>
              </a:rPr>
              <a:t>peligros de la conducción son una lotería. No tiene sentido arruinarte la diversión por pensar en </a:t>
            </a:r>
            <a:r>
              <a:rPr lang="es-ES_tradnl" sz="2000" b="1" dirty="0" smtClean="0">
                <a:solidFill>
                  <a:srgbClr val="FF0000"/>
                </a:solidFill>
              </a:rPr>
              <a:t>ellos. Al </a:t>
            </a:r>
            <a:r>
              <a:rPr lang="es-ES_tradnl" sz="2000" b="1" dirty="0">
                <a:solidFill>
                  <a:srgbClr val="FF0000"/>
                </a:solidFill>
              </a:rPr>
              <a:t>fin y al cabo la vida está llena de riesgos y conducir colocado es uno más que no tiene que preocupar especialmente</a:t>
            </a:r>
            <a:r>
              <a:rPr lang="es-ES_tradnl" sz="2000" dirty="0" smtClean="0">
                <a:solidFill>
                  <a:srgbClr val="FF0000"/>
                </a:solidFill>
              </a:rPr>
              <a:t>.</a:t>
            </a:r>
          </a:p>
          <a:p>
            <a:pPr marL="0" lvl="0" indent="0" algn="just">
              <a:buNone/>
            </a:pPr>
            <a:endParaRPr lang="es-ES_tradnl" sz="2000" dirty="0">
              <a:solidFill>
                <a:srgbClr val="FF0000"/>
              </a:solidFill>
            </a:endParaRPr>
          </a:p>
        </p:txBody>
      </p:sp>
      <p:sp>
        <p:nvSpPr>
          <p:cNvPr id="18" name="17 Marcador de pie de página"/>
          <p:cNvSpPr>
            <a:spLocks noGrp="1"/>
          </p:cNvSpPr>
          <p:nvPr>
            <p:ph type="ftr" sz="quarter" idx="11"/>
          </p:nvPr>
        </p:nvSpPr>
        <p:spPr>
          <a:xfrm>
            <a:off x="6040524" y="6318553"/>
            <a:ext cx="2895600" cy="365125"/>
          </a:xfrm>
        </p:spPr>
        <p:txBody>
          <a:bodyPr/>
          <a:lstStyle/>
          <a:p>
            <a:pPr algn="r"/>
            <a:r>
              <a:rPr lang="es-ES" dirty="0" smtClean="0"/>
              <a:t>TRANSPARENCIA 6</a:t>
            </a:r>
            <a:endParaRPr lang="es-E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324" y="-1"/>
            <a:ext cx="1660122" cy="106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15 Imagen"/>
          <p:cNvPicPr/>
          <p:nvPr/>
        </p:nvPicPr>
        <p:blipFill rotWithShape="1">
          <a:blip r:embed="rId4"/>
          <a:srcRect l="39657" t="33333" r="38875" b="31494"/>
          <a:stretch/>
        </p:blipFill>
        <p:spPr bwMode="auto">
          <a:xfrm>
            <a:off x="2966931" y="2376175"/>
            <a:ext cx="2913855" cy="2801154"/>
          </a:xfrm>
          <a:prstGeom prst="rect">
            <a:avLst/>
          </a:prstGeom>
          <a:ln>
            <a:noFill/>
          </a:ln>
          <a:extLst>
            <a:ext uri="{53640926-AAD7-44D8-BBD7-CCE9431645EC}">
              <a14:shadowObscured xmlns:a14="http://schemas.microsoft.com/office/drawing/2010/main"/>
            </a:ext>
          </a:extLst>
        </p:spPr>
      </p:pic>
      <p:sp>
        <p:nvSpPr>
          <p:cNvPr id="17" name="16 Rectángulo"/>
          <p:cNvSpPr/>
          <p:nvPr/>
        </p:nvSpPr>
        <p:spPr>
          <a:xfrm>
            <a:off x="290738" y="2780928"/>
            <a:ext cx="2697086" cy="1323439"/>
          </a:xfrm>
          <a:prstGeom prst="rect">
            <a:avLst/>
          </a:prstGeom>
        </p:spPr>
        <p:txBody>
          <a:bodyPr wrap="square">
            <a:spAutoFit/>
          </a:bodyPr>
          <a:lstStyle/>
          <a:p>
            <a:pPr algn="just"/>
            <a:r>
              <a:rPr lang="es-ES_tradnl" sz="2000" b="1" dirty="0" smtClean="0">
                <a:solidFill>
                  <a:srgbClr val="00B050"/>
                </a:solidFill>
              </a:rPr>
              <a:t>El </a:t>
            </a:r>
            <a:r>
              <a:rPr lang="es-ES_tradnl" sz="2000" b="1" dirty="0">
                <a:solidFill>
                  <a:srgbClr val="00B050"/>
                </a:solidFill>
              </a:rPr>
              <a:t>mayor riesgo de consumir alcohol u otras drogas es que te pillen y te </a:t>
            </a:r>
            <a:r>
              <a:rPr lang="es-ES_tradnl" sz="2000" b="1" dirty="0" smtClean="0">
                <a:solidFill>
                  <a:srgbClr val="00B050"/>
                </a:solidFill>
              </a:rPr>
              <a:t>sancionen.</a:t>
            </a:r>
            <a:endParaRPr lang="es-ES_tradnl" sz="2000" b="1" dirty="0">
              <a:solidFill>
                <a:srgbClr val="00B050"/>
              </a:solidFill>
            </a:endParaRPr>
          </a:p>
        </p:txBody>
      </p:sp>
      <p:sp>
        <p:nvSpPr>
          <p:cNvPr id="7" name="6 CuadroTexto"/>
          <p:cNvSpPr txBox="1"/>
          <p:nvPr/>
        </p:nvSpPr>
        <p:spPr>
          <a:xfrm>
            <a:off x="3131840" y="5281468"/>
            <a:ext cx="2929916" cy="707886"/>
          </a:xfrm>
          <a:prstGeom prst="rect">
            <a:avLst/>
          </a:prstGeom>
          <a:noFill/>
        </p:spPr>
        <p:txBody>
          <a:bodyPr wrap="square" rtlCol="0">
            <a:spAutoFit/>
          </a:bodyPr>
          <a:lstStyle/>
          <a:p>
            <a:r>
              <a:rPr lang="es-ES_tradnl" sz="2000" b="1" dirty="0" smtClean="0">
                <a:solidFill>
                  <a:srgbClr val="0070C0"/>
                </a:solidFill>
              </a:rPr>
              <a:t>Los </a:t>
            </a:r>
            <a:r>
              <a:rPr lang="es-ES_tradnl" sz="2000" b="1" dirty="0">
                <a:solidFill>
                  <a:srgbClr val="0070C0"/>
                </a:solidFill>
              </a:rPr>
              <a:t>porros tranquilizan y ayudan a conducir </a:t>
            </a:r>
            <a:r>
              <a:rPr lang="es-ES_tradnl" sz="2000" b="1" dirty="0" smtClean="0">
                <a:solidFill>
                  <a:srgbClr val="0070C0"/>
                </a:solidFill>
              </a:rPr>
              <a:t>mejor.</a:t>
            </a:r>
            <a:endParaRPr lang="es-ES" sz="2000" dirty="0"/>
          </a:p>
        </p:txBody>
      </p:sp>
    </p:spTree>
    <p:extLst>
      <p:ext uri="{BB962C8B-B14F-4D97-AF65-F5344CB8AC3E}">
        <p14:creationId xmlns:p14="http://schemas.microsoft.com/office/powerpoint/2010/main" val="963468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errendo\AppData\Local\Microsoft\Windows\Temporary Internet Files\Content.IE5\A7NXQLF2\Prohibido_no_pensar_cop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513857"/>
            <a:ext cx="2730489" cy="2543595"/>
          </a:xfrm>
          <a:prstGeom prst="rect">
            <a:avLst/>
          </a:prstGeom>
          <a:noFill/>
          <a:ln w="19050">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2050" name="Picture 2" descr="Resultado de imagen de si o 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812" y="42063"/>
            <a:ext cx="4896543" cy="1819276"/>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pie de página"/>
          <p:cNvSpPr>
            <a:spLocks noGrp="1"/>
          </p:cNvSpPr>
          <p:nvPr>
            <p:ph type="ftr" sz="quarter" idx="11"/>
          </p:nvPr>
        </p:nvSpPr>
        <p:spPr>
          <a:xfrm>
            <a:off x="6248400" y="6428878"/>
            <a:ext cx="2895600" cy="365125"/>
          </a:xfrm>
        </p:spPr>
        <p:txBody>
          <a:bodyPr/>
          <a:lstStyle/>
          <a:p>
            <a:r>
              <a:rPr lang="es-ES" dirty="0" smtClean="0"/>
              <a:t>TRANSPARENCIA 7</a:t>
            </a:r>
            <a:endParaRPr lang="es-ES" dirty="0"/>
          </a:p>
        </p:txBody>
      </p:sp>
      <p:sp>
        <p:nvSpPr>
          <p:cNvPr id="6" name="5 Rectángulo"/>
          <p:cNvSpPr/>
          <p:nvPr/>
        </p:nvSpPr>
        <p:spPr>
          <a:xfrm>
            <a:off x="521009" y="1591401"/>
            <a:ext cx="2232248" cy="2585323"/>
          </a:xfrm>
          <a:prstGeom prst="rect">
            <a:avLst/>
          </a:prstGeom>
        </p:spPr>
        <p:txBody>
          <a:bodyPr wrap="square">
            <a:spAutoFit/>
          </a:bodyPr>
          <a:lstStyle/>
          <a:p>
            <a:pPr algn="just"/>
            <a:endParaRPr lang="es-ES_tradnl" b="1" dirty="0" smtClean="0">
              <a:solidFill>
                <a:srgbClr val="00B0F0"/>
              </a:solidFill>
            </a:endParaRPr>
          </a:p>
          <a:p>
            <a:pPr algn="just"/>
            <a:r>
              <a:rPr lang="es-ES_tradnl" b="1" dirty="0" smtClean="0">
                <a:solidFill>
                  <a:srgbClr val="00B0F0"/>
                </a:solidFill>
              </a:rPr>
              <a:t>Viajar </a:t>
            </a:r>
            <a:r>
              <a:rPr lang="es-ES_tradnl" b="1" dirty="0">
                <a:solidFill>
                  <a:srgbClr val="00B0F0"/>
                </a:solidFill>
              </a:rPr>
              <a:t>con alguien colocado/a conduciendo tiene riesgos, pero peor es quedarte solo/a y tener que “buscarte la vida” con el transporte</a:t>
            </a:r>
          </a:p>
        </p:txBody>
      </p:sp>
      <p:sp>
        <p:nvSpPr>
          <p:cNvPr id="7" name="6 Rectángulo"/>
          <p:cNvSpPr/>
          <p:nvPr/>
        </p:nvSpPr>
        <p:spPr>
          <a:xfrm>
            <a:off x="6408204" y="1850792"/>
            <a:ext cx="2160240" cy="2308324"/>
          </a:xfrm>
          <a:prstGeom prst="rect">
            <a:avLst/>
          </a:prstGeom>
        </p:spPr>
        <p:txBody>
          <a:bodyPr wrap="square">
            <a:spAutoFit/>
          </a:bodyPr>
          <a:lstStyle/>
          <a:p>
            <a:pPr algn="just"/>
            <a:r>
              <a:rPr lang="es-ES_tradnl" b="1" dirty="0" smtClean="0">
                <a:solidFill>
                  <a:srgbClr val="7030A0"/>
                </a:solidFill>
              </a:rPr>
              <a:t>Se </a:t>
            </a:r>
            <a:r>
              <a:rPr lang="es-ES_tradnl" b="1" dirty="0">
                <a:solidFill>
                  <a:srgbClr val="7030A0"/>
                </a:solidFill>
              </a:rPr>
              <a:t>exagera mucho el efecto de las drogas para conducir: lo importante es conocer </a:t>
            </a:r>
            <a:r>
              <a:rPr lang="es-ES_tradnl" dirty="0">
                <a:solidFill>
                  <a:srgbClr val="7030A0"/>
                </a:solidFill>
              </a:rPr>
              <a:t> </a:t>
            </a:r>
            <a:r>
              <a:rPr lang="es-ES_tradnl" b="1" dirty="0">
                <a:solidFill>
                  <a:srgbClr val="7030A0"/>
                </a:solidFill>
              </a:rPr>
              <a:t>los límites y como mucho dependerá de la cantidad</a:t>
            </a:r>
          </a:p>
        </p:txBody>
      </p:sp>
      <p:sp>
        <p:nvSpPr>
          <p:cNvPr id="10" name="9 Rectángulo"/>
          <p:cNvSpPr/>
          <p:nvPr/>
        </p:nvSpPr>
        <p:spPr>
          <a:xfrm>
            <a:off x="5292080" y="4429315"/>
            <a:ext cx="3528392" cy="923330"/>
          </a:xfrm>
          <a:prstGeom prst="rect">
            <a:avLst/>
          </a:prstGeom>
        </p:spPr>
        <p:txBody>
          <a:bodyPr wrap="square">
            <a:spAutoFit/>
          </a:bodyPr>
          <a:lstStyle/>
          <a:p>
            <a:pPr algn="just"/>
            <a:r>
              <a:rPr lang="es-ES_tradnl" b="1" dirty="0">
                <a:solidFill>
                  <a:srgbClr val="FF0000"/>
                </a:solidFill>
              </a:rPr>
              <a:t>Los/as amigos/as ven normal que bebas, fumes cannabis o cocaína aunque tengas que conducir luego</a:t>
            </a:r>
            <a:endParaRPr lang="es-ES" dirty="0">
              <a:solidFill>
                <a:srgbClr val="FF0000"/>
              </a:solidFill>
            </a:endParaRPr>
          </a:p>
        </p:txBody>
      </p:sp>
      <p:sp>
        <p:nvSpPr>
          <p:cNvPr id="11" name="10 Rectángulo"/>
          <p:cNvSpPr/>
          <p:nvPr/>
        </p:nvSpPr>
        <p:spPr>
          <a:xfrm>
            <a:off x="521008" y="4429315"/>
            <a:ext cx="3867623" cy="1200329"/>
          </a:xfrm>
          <a:prstGeom prst="rect">
            <a:avLst/>
          </a:prstGeom>
        </p:spPr>
        <p:txBody>
          <a:bodyPr wrap="square">
            <a:spAutoFit/>
          </a:bodyPr>
          <a:lstStyle/>
          <a:p>
            <a:pPr algn="just"/>
            <a:r>
              <a:rPr lang="es-ES_tradnl" b="1" dirty="0" smtClean="0">
                <a:solidFill>
                  <a:schemeClr val="accent2">
                    <a:lumMod val="75000"/>
                  </a:schemeClr>
                </a:solidFill>
              </a:rPr>
              <a:t>Si </a:t>
            </a:r>
            <a:r>
              <a:rPr lang="es-ES_tradnl" b="1" dirty="0">
                <a:solidFill>
                  <a:schemeClr val="accent2">
                    <a:lumMod val="75000"/>
                  </a:schemeClr>
                </a:solidFill>
              </a:rPr>
              <a:t>te sientes bien, se puede conducir bajo los efectos del alcohol/cannabis. Además hay trucos para no dar positivo</a:t>
            </a:r>
            <a:endParaRPr lang="es-ES" dirty="0">
              <a:solidFill>
                <a:schemeClr val="accent2">
                  <a:lumMod val="75000"/>
                </a:schemeClr>
              </a:solidFill>
            </a:endParaRPr>
          </a:p>
        </p:txBody>
      </p:sp>
      <p:sp>
        <p:nvSpPr>
          <p:cNvPr id="14" name="2 Marcador de contenido"/>
          <p:cNvSpPr>
            <a:spLocks noGrp="1"/>
          </p:cNvSpPr>
          <p:nvPr>
            <p:ph idx="1"/>
          </p:nvPr>
        </p:nvSpPr>
        <p:spPr>
          <a:xfrm>
            <a:off x="3203849" y="5491145"/>
            <a:ext cx="3456384" cy="1043924"/>
          </a:xfrm>
        </p:spPr>
        <p:txBody>
          <a:bodyPr>
            <a:noAutofit/>
          </a:bodyPr>
          <a:lstStyle/>
          <a:p>
            <a:pPr marL="0" lvl="0" indent="0" algn="just">
              <a:buNone/>
            </a:pPr>
            <a:r>
              <a:rPr lang="es-ES_tradnl" sz="2000" b="1" dirty="0" smtClean="0">
                <a:solidFill>
                  <a:srgbClr val="3B4A1E"/>
                </a:solidFill>
              </a:rPr>
              <a:t>Cuando </a:t>
            </a:r>
            <a:r>
              <a:rPr lang="es-ES_tradnl" sz="2000" b="1" dirty="0">
                <a:solidFill>
                  <a:srgbClr val="3B4A1E"/>
                </a:solidFill>
              </a:rPr>
              <a:t>consumes porros, lo único que hay que hacer es  conducir con </a:t>
            </a:r>
            <a:r>
              <a:rPr lang="es-ES_tradnl" sz="2000" b="1" dirty="0" smtClean="0">
                <a:solidFill>
                  <a:srgbClr val="3B4A1E"/>
                </a:solidFill>
              </a:rPr>
              <a:t>cuidado</a:t>
            </a:r>
            <a:endParaRPr lang="es-ES_tradnl" sz="2000" dirty="0" smtClean="0">
              <a:solidFill>
                <a:srgbClr val="3B4A1E"/>
              </a:solidFill>
            </a:endParaRPr>
          </a:p>
          <a:p>
            <a:pPr marL="0" lvl="0" indent="0" algn="just">
              <a:buNone/>
            </a:pPr>
            <a:endParaRPr lang="es-ES_tradnl" sz="2000" dirty="0" smtClean="0">
              <a:solidFill>
                <a:srgbClr val="3B4A1E"/>
              </a:solidFill>
            </a:endParaRPr>
          </a:p>
          <a:p>
            <a:pPr marL="0" lvl="0" indent="0" algn="just">
              <a:buNone/>
            </a:pPr>
            <a:endParaRPr lang="es-ES_tradnl" sz="2000" dirty="0">
              <a:solidFill>
                <a:srgbClr val="3B4A1E"/>
              </a:solidFill>
            </a:endParaRPr>
          </a:p>
          <a:p>
            <a:pPr marL="0" lvl="0" indent="0" algn="just">
              <a:buNone/>
            </a:pPr>
            <a:endParaRPr lang="es-ES_tradnl" sz="2000" dirty="0" smtClean="0">
              <a:solidFill>
                <a:srgbClr val="3B4A1E"/>
              </a:solidFill>
            </a:endParaRPr>
          </a:p>
          <a:p>
            <a:pPr marL="0" lvl="0" indent="0" algn="just">
              <a:buNone/>
            </a:pPr>
            <a:endParaRPr lang="es-ES_tradnl" sz="2000" b="1" dirty="0" smtClean="0">
              <a:solidFill>
                <a:srgbClr val="3B4A1E"/>
              </a:solidFill>
            </a:endParaRPr>
          </a:p>
          <a:p>
            <a:pPr marL="0" lvl="0" indent="0" algn="just">
              <a:buNone/>
            </a:pPr>
            <a:endParaRPr lang="es-ES_tradnl" sz="2000" b="1" dirty="0">
              <a:solidFill>
                <a:srgbClr val="3B4A1E"/>
              </a:solidFill>
            </a:endParaRPr>
          </a:p>
          <a:p>
            <a:pPr marL="0" lvl="0" indent="0" algn="just">
              <a:buNone/>
            </a:pPr>
            <a:endParaRPr lang="es-ES_tradnl" sz="2000" b="1" dirty="0" smtClean="0">
              <a:solidFill>
                <a:srgbClr val="3B4A1E"/>
              </a:solidFill>
            </a:endParaRPr>
          </a:p>
          <a:p>
            <a:pPr marL="0" lvl="0" indent="0" algn="just">
              <a:buNone/>
            </a:pPr>
            <a:endParaRPr lang="es-ES_tradnl" sz="2000" b="1" dirty="0">
              <a:solidFill>
                <a:srgbClr val="3B4A1E"/>
              </a:solidFill>
            </a:endParaRPr>
          </a:p>
          <a:p>
            <a:pPr marL="0" lvl="0" indent="0" algn="just">
              <a:buNone/>
            </a:pPr>
            <a:endParaRPr lang="es-ES_tradnl" sz="2000" b="1" dirty="0" smtClean="0">
              <a:solidFill>
                <a:srgbClr val="3B4A1E"/>
              </a:solidFill>
            </a:endParaRPr>
          </a:p>
          <a:p>
            <a:pPr marL="0" indent="0" algn="just">
              <a:buNone/>
            </a:pPr>
            <a:endParaRPr lang="es-ES_tradnl" sz="1800" dirty="0">
              <a:solidFill>
                <a:srgbClr val="3B4A1E"/>
              </a:solidFill>
            </a:endParaRPr>
          </a:p>
          <a:p>
            <a:pPr marL="0" indent="0" algn="just">
              <a:buNone/>
            </a:pPr>
            <a:endParaRPr lang="es-ES" sz="1800" dirty="0">
              <a:solidFill>
                <a:srgbClr val="3B4A1E"/>
              </a:solidFill>
            </a:endParaRPr>
          </a:p>
          <a:p>
            <a:pPr marL="0" lvl="0" indent="0" algn="just">
              <a:buNone/>
            </a:pPr>
            <a:r>
              <a:rPr lang="es-ES_tradnl" sz="1800" b="1" dirty="0" smtClean="0">
                <a:solidFill>
                  <a:srgbClr val="3B4A1E"/>
                </a:solidFill>
              </a:rPr>
              <a:t> </a:t>
            </a:r>
          </a:p>
          <a:p>
            <a:pPr marL="0" lvl="0" indent="0" algn="just">
              <a:buNone/>
            </a:pPr>
            <a:endParaRPr lang="es-ES" sz="1800" b="1" dirty="0">
              <a:solidFill>
                <a:srgbClr val="3B4A1E"/>
              </a:solidFill>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8324" y="-1"/>
            <a:ext cx="1660122" cy="106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085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12229</TotalTime>
  <Words>3336</Words>
  <Application>Microsoft Office PowerPoint</Application>
  <PresentationFormat>Presentación en pantalla (4:3)</PresentationFormat>
  <Paragraphs>388</Paragraphs>
  <Slides>54</Slides>
  <Notes>21</Notes>
  <HiddenSlides>3</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56" baseType="lpstr">
      <vt:lpstr>Tema de Office</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DE ALCOHOL </vt:lpstr>
      <vt:lpstr> ¿Qué es el alcohol? ¿Es un estimulante? </vt:lpstr>
      <vt:lpstr>TASA DE ALCOHOLEMIA</vt:lpstr>
      <vt:lpstr>Presentación de PowerPoint</vt:lpstr>
      <vt:lpstr>El alcohol y la conducción</vt:lpstr>
      <vt:lpstr>Presentación de PowerPoint</vt:lpstr>
      <vt:lpstr>Presentación de PowerPoint</vt:lpstr>
      <vt:lpstr> </vt:lpstr>
      <vt:lpstr>El metabolismo del alcohol: absorción y eliminación</vt:lpstr>
      <vt:lpstr> ¿Se puede variar la velocidad con que se realiza el  proceso de absorción? Factores: </vt:lpstr>
      <vt:lpstr> ¿Se puede variar la velocidad con que se realiza el  proceso de absorción? Factores: </vt:lpstr>
      <vt:lpstr>LA CURVA DE ALCOHOLEMIA  </vt:lpstr>
      <vt:lpstr>   TIPOS DE BEBIDAS Y SU EQUIVALENCIA  EN UBE  (Unidad de Bebida Estándar: 10gr de alcohol puro/l bebida)     [Max sangre]: 30-90’ min después de la última ingesta los efectos son más evidentes    </vt:lpstr>
      <vt:lpstr> CONSUMO DE RIESGO </vt:lpstr>
      <vt:lpstr>Absorción y eliminación </vt:lpstr>
      <vt:lpstr>LA INTERACCIÓN DEL ALCOHOL CON OTRAS DROGAS COMO POSIBLE CAUSA DE ACCIDENTE</vt:lpstr>
      <vt:lpstr>SESIÓN 2.Factores de riesgo en jóvenes. CANNABIS. Controles de tráfico (alcohol y drogas)</vt:lpstr>
      <vt:lpstr>Presentación de PowerPoint</vt:lpstr>
      <vt:lpstr>Presentación de PowerPoint</vt:lpstr>
      <vt:lpstr>CASO DE CANNABIS</vt:lpstr>
      <vt:lpstr>¿Qué es el cannabis               ?</vt:lpstr>
      <vt:lpstr>CANNABIS. Droga depresora y psicodisléptica</vt:lpstr>
      <vt:lpstr>EFECTOS CANNABIS  en la conducción x 3 el riesgo (y en cualquier deporte o actividad en la que necesites toda tu atención)</vt:lpstr>
      <vt:lpstr>EFECTOS CANNABIS  en la conducción X 3 el riesgo (y en cualquier deporte o actividad en la que necesites toda tu atención)</vt:lpstr>
      <vt:lpstr> Exposición crónica  </vt:lpstr>
      <vt:lpstr>Presentación de PowerPoint</vt:lpstr>
      <vt:lpstr> </vt:lpstr>
      <vt:lpstr>Efectos de la COCAÍNA en la conducción </vt:lpstr>
      <vt:lpstr>Presentación de PowerPoint</vt:lpstr>
      <vt:lpstr>Presentación de PowerPoint</vt:lpstr>
      <vt:lpstr>Presentación de PowerPoint</vt:lpstr>
      <vt:lpstr>Presentación de PowerPoint</vt:lpstr>
      <vt:lpstr>Riesgo de accidentabilidad y consumo</vt:lpstr>
      <vt:lpstr>Presentación de PowerPoint</vt:lpstr>
      <vt:lpstr>Inmovilización del vehículo, si el resultado de las prueba en positivo e incluso por negarse a efectuarla, hasta que la causa desaparezca u otra persona pueda sustituir al conductor </vt:lpstr>
      <vt:lpstr>UNICO MENSAJE  INCOMPATIBILIDAD ENTRE EL CONSUMO DE ALCOHOL,  CÁNNABIS Y OTRAS DROGAS CON LA CONDUCCIÓN </vt:lpstr>
      <vt:lpstr>SESIÓN 3. Promoción de alternativas. Habilidades de resistencia.</vt:lpstr>
      <vt:lpstr>Presentación de PowerPoint</vt:lpstr>
      <vt:lpstr>Presentación de PowerPoint</vt:lpstr>
      <vt:lpstr>Presentación de PowerPoint</vt:lpstr>
      <vt:lpstr>Presentación de PowerPoint</vt:lpstr>
      <vt:lpstr>Presentación de PowerPoint</vt:lpstr>
      <vt:lpstr>CASO DE HABILIDADES DE RESISTENCIA</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Dolores de las Heras Renero</dc:creator>
  <cp:lastModifiedBy>Dolores de las Heras Renero</cp:lastModifiedBy>
  <cp:revision>426</cp:revision>
  <cp:lastPrinted>2018-09-25T11:36:02Z</cp:lastPrinted>
  <dcterms:created xsi:type="dcterms:W3CDTF">2017-10-11T12:12:42Z</dcterms:created>
  <dcterms:modified xsi:type="dcterms:W3CDTF">2018-10-02T09:23:51Z</dcterms:modified>
</cp:coreProperties>
</file>